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Righteous"/>
      <p:regular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39" roundtripDataSignature="AMtx7mgOhmQJ0aYXVEaxRtzevX95G8y3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Righteous-regular.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 name="Google Shape;4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 name="Google Shape;2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0edad66dc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0edad66d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 name="Google Shape;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 name="Google Shape;28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8" name="Google Shape;3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 name="Google Shape;3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 name="Google Shape;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0edad66d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 name="Google Shape;74;gb0edad66d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7"/>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3" name="Google Shape;43;p36"/>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6" name="Google Shape;16;p28"/>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9"/>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 name="Shape 19"/>
        <p:cNvGrpSpPr/>
        <p:nvPr/>
      </p:nvGrpSpPr>
      <p:grpSpPr>
        <a:xfrm>
          <a:off x="0" y="0"/>
          <a:ext cx="0" cy="0"/>
          <a:chOff x="0" y="0"/>
          <a:chExt cx="0" cy="0"/>
        </a:xfrm>
      </p:grpSpPr>
      <p:sp>
        <p:nvSpPr>
          <p:cNvPr id="20" name="Google Shape;20;p30"/>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1" name="Google Shape;21;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
        <p:nvSpPr>
          <p:cNvPr id="22" name="Google Shape;22;p30"/>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 name="Shape 23"/>
        <p:cNvGrpSpPr/>
        <p:nvPr/>
      </p:nvGrpSpPr>
      <p:grpSpPr>
        <a:xfrm>
          <a:off x="0" y="0"/>
          <a:ext cx="0" cy="0"/>
          <a:chOff x="0" y="0"/>
          <a:chExt cx="0" cy="0"/>
        </a:xfrm>
      </p:grpSpPr>
      <p:sp>
        <p:nvSpPr>
          <p:cNvPr id="24" name="Google Shape;24;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5" name="Google Shape;25;p31"/>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 name="Shape 26"/>
        <p:cNvGrpSpPr/>
        <p:nvPr/>
      </p:nvGrpSpPr>
      <p:grpSpPr>
        <a:xfrm>
          <a:off x="0" y="0"/>
          <a:ext cx="0" cy="0"/>
          <a:chOff x="0" y="0"/>
          <a:chExt cx="0" cy="0"/>
        </a:xfrm>
      </p:grpSpPr>
      <p:sp>
        <p:nvSpPr>
          <p:cNvPr id="27" name="Google Shape;27;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8" name="Google Shape;28;p32"/>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32" name="Google Shape;32;p33"/>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34"/>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39" name="Google Shape;39;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1600"/>
              </a:spcBef>
              <a:spcAft>
                <a:spcPts val="0"/>
              </a:spcAft>
              <a:buSzPts val="1200"/>
              <a:buChar char="○"/>
              <a:defRPr sz="1200"/>
            </a:lvl2pPr>
            <a:lvl3pPr indent="-304800" lvl="2" marL="1371600" algn="l">
              <a:lnSpc>
                <a:spcPct val="100000"/>
              </a:lnSpc>
              <a:spcBef>
                <a:spcPts val="1600"/>
              </a:spcBef>
              <a:spcAft>
                <a:spcPts val="0"/>
              </a:spcAft>
              <a:buSzPts val="1200"/>
              <a:buChar char="■"/>
              <a:defRPr sz="1200"/>
            </a:lvl3pPr>
            <a:lvl4pPr indent="-304800" lvl="3" marL="1828800" algn="l">
              <a:lnSpc>
                <a:spcPct val="100000"/>
              </a:lnSpc>
              <a:spcBef>
                <a:spcPts val="1600"/>
              </a:spcBef>
              <a:spcAft>
                <a:spcPts val="0"/>
              </a:spcAft>
              <a:buSzPts val="1200"/>
              <a:buChar char="●"/>
              <a:defRPr sz="1200"/>
            </a:lvl4pPr>
            <a:lvl5pPr indent="-304800" lvl="4" marL="2286000" algn="l">
              <a:lnSpc>
                <a:spcPct val="100000"/>
              </a:lnSpc>
              <a:spcBef>
                <a:spcPts val="1600"/>
              </a:spcBef>
              <a:spcAft>
                <a:spcPts val="0"/>
              </a:spcAft>
              <a:buSzPts val="1200"/>
              <a:buChar char="○"/>
              <a:defRPr sz="1200"/>
            </a:lvl5pPr>
            <a:lvl6pPr indent="-304800" lvl="5" marL="2743200" algn="l">
              <a:lnSpc>
                <a:spcPct val="100000"/>
              </a:lnSpc>
              <a:spcBef>
                <a:spcPts val="1600"/>
              </a:spcBef>
              <a:spcAft>
                <a:spcPts val="0"/>
              </a:spcAft>
              <a:buSzPts val="1200"/>
              <a:buChar char="■"/>
              <a:defRPr sz="1200"/>
            </a:lvl6pPr>
            <a:lvl7pPr indent="-304800" lvl="6" marL="3200400" algn="l">
              <a:lnSpc>
                <a:spcPct val="100000"/>
              </a:lnSpc>
              <a:spcBef>
                <a:spcPts val="1600"/>
              </a:spcBef>
              <a:spcAft>
                <a:spcPts val="0"/>
              </a:spcAft>
              <a:buSzPts val="1200"/>
              <a:buChar char="●"/>
              <a:defRPr sz="1200"/>
            </a:lvl7pPr>
            <a:lvl8pPr indent="-304800" lvl="7" marL="3657600" algn="l">
              <a:lnSpc>
                <a:spcPct val="100000"/>
              </a:lnSpc>
              <a:spcBef>
                <a:spcPts val="1600"/>
              </a:spcBef>
              <a:spcAft>
                <a:spcPts val="0"/>
              </a:spcAft>
              <a:buSzPts val="1200"/>
              <a:buChar char="○"/>
              <a:defRPr sz="1200"/>
            </a:lvl8pPr>
            <a:lvl9pPr indent="-304800" lvl="8" marL="4114800" algn="l">
              <a:lnSpc>
                <a:spcPct val="100000"/>
              </a:lnSpc>
              <a:spcBef>
                <a:spcPts val="1600"/>
              </a:spcBef>
              <a:spcAft>
                <a:spcPts val="1600"/>
              </a:spcAft>
              <a:buSzPts val="1200"/>
              <a:buChar char="■"/>
              <a:defRPr sz="1200"/>
            </a:lvl9pPr>
          </a:lstStyle>
          <a:p/>
        </p:txBody>
      </p:sp>
      <p:sp>
        <p:nvSpPr>
          <p:cNvPr id="40" name="Google Shape;40;p35"/>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b="0" i="0" sz="1000" u="non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 name="Google Shape;7;p26"/>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 name="Google Shape;8;p26"/>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jp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27.png"/><Relationship Id="rId6" Type="http://schemas.openxmlformats.org/officeDocument/2006/relationships/image" Target="../media/image44.png"/><Relationship Id="rId7" Type="http://schemas.openxmlformats.org/officeDocument/2006/relationships/image" Target="../media/image33.png"/><Relationship Id="rId8"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jp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42.png"/><Relationship Id="rId5" Type="http://schemas.openxmlformats.org/officeDocument/2006/relationships/image" Target="../media/image27.png"/><Relationship Id="rId6" Type="http://schemas.openxmlformats.org/officeDocument/2006/relationships/image" Target="../media/image41.png"/><Relationship Id="rId7"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jp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jp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1" Type="http://schemas.openxmlformats.org/officeDocument/2006/relationships/image" Target="../media/image10.jpg"/><Relationship Id="rId10" Type="http://schemas.openxmlformats.org/officeDocument/2006/relationships/image" Target="../media/image7.jpg"/><Relationship Id="rId13" Type="http://schemas.openxmlformats.org/officeDocument/2006/relationships/image" Target="../media/image11.jpg"/><Relationship Id="rId12"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5.jpg"/><Relationship Id="rId14" Type="http://schemas.openxmlformats.org/officeDocument/2006/relationships/image" Target="../media/image17.jpg"/><Relationship Id="rId5" Type="http://schemas.openxmlformats.org/officeDocument/2006/relationships/image" Target="../media/image27.png"/><Relationship Id="rId6" Type="http://schemas.openxmlformats.org/officeDocument/2006/relationships/image" Target="../media/image6.jpg"/><Relationship Id="rId7" Type="http://schemas.openxmlformats.org/officeDocument/2006/relationships/image" Target="../media/image2.jpg"/><Relationship Id="rId8"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15.jp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
          <p:cNvSpPr txBox="1"/>
          <p:nvPr>
            <p:ph idx="1" type="subTitle"/>
          </p:nvPr>
        </p:nvSpPr>
        <p:spPr>
          <a:xfrm>
            <a:off x="311150" y="2833687"/>
            <a:ext cx="8521700" cy="79375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sz="2800"/>
          </a:p>
        </p:txBody>
      </p:sp>
      <p:pic>
        <p:nvPicPr>
          <p:cNvPr id="49" name="Google Shape;49;p1"/>
          <p:cNvPicPr preferRelativeResize="0"/>
          <p:nvPr/>
        </p:nvPicPr>
        <p:blipFill rotWithShape="1">
          <a:blip r:embed="rId3">
            <a:alphaModFix/>
          </a:blip>
          <a:srcRect b="0" l="0" r="0" t="0"/>
          <a:stretch/>
        </p:blipFill>
        <p:spPr>
          <a:xfrm>
            <a:off x="0" y="0"/>
            <a:ext cx="9144000" cy="5140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0"/>
          <p:cNvPicPr preferRelativeResize="0"/>
          <p:nvPr/>
        </p:nvPicPr>
        <p:blipFill rotWithShape="1">
          <a:blip r:embed="rId3">
            <a:alphaModFix/>
          </a:blip>
          <a:srcRect b="0" l="0" r="0" t="0"/>
          <a:stretch/>
        </p:blipFill>
        <p:spPr>
          <a:xfrm>
            <a:off x="0" y="1587"/>
            <a:ext cx="9144000" cy="5140325"/>
          </a:xfrm>
          <a:prstGeom prst="rect">
            <a:avLst/>
          </a:prstGeom>
          <a:noFill/>
          <a:ln>
            <a:noFill/>
          </a:ln>
        </p:spPr>
      </p:pic>
      <p:sp>
        <p:nvSpPr>
          <p:cNvPr id="153" name="Google Shape;153;p10"/>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4" name="Google Shape;154;p10"/>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ESTRUCTURA</a:t>
            </a:r>
            <a:endParaRPr/>
          </a:p>
        </p:txBody>
      </p:sp>
      <p:pic>
        <p:nvPicPr>
          <p:cNvPr id="155" name="Google Shape;155;p10"/>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sp>
        <p:nvSpPr>
          <p:cNvPr id="156" name="Google Shape;156;p10"/>
          <p:cNvSpPr txBox="1"/>
          <p:nvPr/>
        </p:nvSpPr>
        <p:spPr>
          <a:xfrm>
            <a:off x="4302125" y="268287"/>
            <a:ext cx="4527550" cy="2214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pic>
        <p:nvPicPr>
          <p:cNvPr id="157" name="Google Shape;157;p10"/>
          <p:cNvPicPr preferRelativeResize="0"/>
          <p:nvPr/>
        </p:nvPicPr>
        <p:blipFill rotWithShape="1">
          <a:blip r:embed="rId5">
            <a:alphaModFix/>
          </a:blip>
          <a:srcRect b="0" l="0" r="0" t="72866"/>
          <a:stretch/>
        </p:blipFill>
        <p:spPr>
          <a:xfrm>
            <a:off x="1568450" y="2333625"/>
            <a:ext cx="6076950" cy="923925"/>
          </a:xfrm>
          <a:prstGeom prst="rect">
            <a:avLst/>
          </a:prstGeom>
          <a:noFill/>
          <a:ln>
            <a:noFill/>
          </a:ln>
        </p:spPr>
      </p:pic>
      <p:pic>
        <p:nvPicPr>
          <p:cNvPr id="158" name="Google Shape;158;p10"/>
          <p:cNvPicPr preferRelativeResize="0"/>
          <p:nvPr/>
        </p:nvPicPr>
        <p:blipFill rotWithShape="1">
          <a:blip r:embed="rId5">
            <a:alphaModFix/>
          </a:blip>
          <a:srcRect b="33197" l="0" r="0" t="36407"/>
          <a:stretch/>
        </p:blipFill>
        <p:spPr>
          <a:xfrm>
            <a:off x="1568450" y="1454150"/>
            <a:ext cx="6076950" cy="879475"/>
          </a:xfrm>
          <a:prstGeom prst="rect">
            <a:avLst/>
          </a:prstGeom>
          <a:noFill/>
          <a:ln>
            <a:noFill/>
          </a:ln>
        </p:spPr>
      </p:pic>
      <p:pic>
        <p:nvPicPr>
          <p:cNvPr id="159" name="Google Shape;159;p10"/>
          <p:cNvPicPr preferRelativeResize="0"/>
          <p:nvPr/>
        </p:nvPicPr>
        <p:blipFill rotWithShape="1">
          <a:blip r:embed="rId6">
            <a:alphaModFix/>
          </a:blip>
          <a:srcRect b="72866" l="0" r="0" t="0"/>
          <a:stretch/>
        </p:blipFill>
        <p:spPr>
          <a:xfrm>
            <a:off x="1568450" y="557212"/>
            <a:ext cx="6076950" cy="896937"/>
          </a:xfrm>
          <a:prstGeom prst="rect">
            <a:avLst/>
          </a:prstGeom>
          <a:noFill/>
          <a:ln>
            <a:noFill/>
          </a:ln>
        </p:spPr>
      </p:pic>
      <p:pic>
        <p:nvPicPr>
          <p:cNvPr id="160" name="Google Shape;160;p10"/>
          <p:cNvPicPr preferRelativeResize="0"/>
          <p:nvPr/>
        </p:nvPicPr>
        <p:blipFill rotWithShape="1">
          <a:blip r:embed="rId7">
            <a:alphaModFix/>
          </a:blip>
          <a:srcRect b="0" l="0" r="0" t="0"/>
          <a:stretch/>
        </p:blipFill>
        <p:spPr>
          <a:xfrm>
            <a:off x="1470025" y="3074987"/>
            <a:ext cx="2593975" cy="1457325"/>
          </a:xfrm>
          <a:prstGeom prst="rect">
            <a:avLst/>
          </a:prstGeom>
          <a:noFill/>
          <a:ln>
            <a:noFill/>
          </a:ln>
        </p:spPr>
      </p:pic>
      <p:pic>
        <p:nvPicPr>
          <p:cNvPr id="161" name="Google Shape;161;p10"/>
          <p:cNvPicPr preferRelativeResize="0"/>
          <p:nvPr/>
        </p:nvPicPr>
        <p:blipFill rotWithShape="1">
          <a:blip r:embed="rId7">
            <a:alphaModFix/>
          </a:blip>
          <a:srcRect b="0" l="0" r="0" t="0"/>
          <a:stretch/>
        </p:blipFill>
        <p:spPr>
          <a:xfrm>
            <a:off x="4772025" y="3074987"/>
            <a:ext cx="2592387" cy="1457325"/>
          </a:xfrm>
          <a:prstGeom prst="rect">
            <a:avLst/>
          </a:prstGeom>
          <a:noFill/>
          <a:ln>
            <a:noFill/>
          </a:ln>
        </p:spPr>
      </p:pic>
      <p:sp>
        <p:nvSpPr>
          <p:cNvPr id="162" name="Google Shape;162;p10"/>
          <p:cNvSpPr txBox="1"/>
          <p:nvPr/>
        </p:nvSpPr>
        <p:spPr>
          <a:xfrm>
            <a:off x="2070100" y="1103312"/>
            <a:ext cx="5141912" cy="1817687"/>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Un mapa con tres zonas llenas de </a:t>
            </a:r>
            <a:r>
              <a:rPr b="1" i="0" lang="en-US" sz="1100" u="none">
                <a:solidFill>
                  <a:srgbClr val="0B263F"/>
                </a:solidFill>
                <a:latin typeface="Oswald"/>
                <a:ea typeface="Oswald"/>
                <a:cs typeface="Oswald"/>
                <a:sym typeface="Oswald"/>
              </a:rPr>
              <a:t>exploración</a:t>
            </a:r>
            <a:r>
              <a:rPr b="0" i="0" lang="en-US" sz="1100" u="none">
                <a:solidFill>
                  <a:srgbClr val="0B263F"/>
                </a:solidFill>
                <a:latin typeface="Oswald"/>
                <a:ea typeface="Oswald"/>
                <a:cs typeface="Oswald"/>
                <a:sym typeface="Oswald"/>
              </a:rPr>
              <a:t>, </a:t>
            </a:r>
            <a:r>
              <a:rPr b="1" i="0" lang="en-US" sz="1100" u="none">
                <a:solidFill>
                  <a:srgbClr val="0B263F"/>
                </a:solidFill>
                <a:latin typeface="Oswald"/>
                <a:ea typeface="Oswald"/>
                <a:cs typeface="Oswald"/>
                <a:sym typeface="Oswald"/>
              </a:rPr>
              <a:t>plataformas</a:t>
            </a:r>
            <a:r>
              <a:rPr b="0" i="0" lang="en-US" sz="1100" u="none">
                <a:solidFill>
                  <a:srgbClr val="0B263F"/>
                </a:solidFill>
                <a:latin typeface="Oswald"/>
                <a:ea typeface="Oswald"/>
                <a:cs typeface="Oswald"/>
                <a:sym typeface="Oswald"/>
              </a:rPr>
              <a:t> y </a:t>
            </a:r>
            <a:r>
              <a:rPr b="1" i="0" lang="en-US" sz="1100" u="none">
                <a:solidFill>
                  <a:srgbClr val="0B263F"/>
                </a:solidFill>
                <a:latin typeface="Oswald"/>
                <a:ea typeface="Oswald"/>
                <a:cs typeface="Oswald"/>
                <a:sym typeface="Oswald"/>
              </a:rPr>
              <a:t>combates</a:t>
            </a:r>
            <a:r>
              <a:rPr b="0" i="0" lang="en-US" sz="1100" u="none">
                <a:solidFill>
                  <a:srgbClr val="0B263F"/>
                </a:solidFill>
                <a:latin typeface="Oswald"/>
                <a:ea typeface="Oswald"/>
                <a:cs typeface="Oswald"/>
                <a:sym typeface="Oswald"/>
              </a:rPr>
              <a:t> que deberás superar hasta llegar al </a:t>
            </a:r>
            <a:r>
              <a:rPr b="1" i="0" lang="en-US" sz="1100" u="none">
                <a:solidFill>
                  <a:srgbClr val="0B263F"/>
                </a:solidFill>
                <a:latin typeface="Oswald"/>
                <a:ea typeface="Oswald"/>
                <a:cs typeface="Oswald"/>
                <a:sym typeface="Oswald"/>
              </a:rPr>
              <a:t>portal</a:t>
            </a:r>
            <a:r>
              <a:rPr b="0" i="0" lang="en-US" sz="1100" u="none">
                <a:solidFill>
                  <a:srgbClr val="0B263F"/>
                </a:solidFill>
                <a:latin typeface="Oswald"/>
                <a:ea typeface="Oswald"/>
                <a:cs typeface="Oswald"/>
                <a:sym typeface="Oswald"/>
              </a:rPr>
              <a:t>, donde se encuentra guardián de las </a:t>
            </a:r>
            <a:r>
              <a:rPr b="1" i="0" lang="en-US" sz="1100" u="none">
                <a:solidFill>
                  <a:srgbClr val="0B263F"/>
                </a:solidFill>
                <a:latin typeface="Oswald"/>
                <a:ea typeface="Oswald"/>
                <a:cs typeface="Oswald"/>
                <a:sym typeface="Oswald"/>
              </a:rPr>
              <a:t>almas</a:t>
            </a:r>
            <a:r>
              <a:rPr b="0" i="0" lang="en-US" sz="1100" u="none">
                <a:solidFill>
                  <a:srgbClr val="0B263F"/>
                </a:solidFill>
                <a:latin typeface="Oswald"/>
                <a:ea typeface="Oswald"/>
                <a:cs typeface="Oswald"/>
                <a:sym typeface="Oswald"/>
              </a:rPr>
              <a:t> de su respectiva zona. Al matarlo, liberará las almas del contenedor que lleva a la espalda y Evvö las absorberá, </a:t>
            </a:r>
            <a:r>
              <a:rPr b="1" i="0" lang="en-US" sz="1100" u="none">
                <a:solidFill>
                  <a:srgbClr val="0B263F"/>
                </a:solidFill>
                <a:latin typeface="Oswald"/>
                <a:ea typeface="Oswald"/>
                <a:cs typeface="Oswald"/>
                <a:sym typeface="Oswald"/>
              </a:rPr>
              <a:t>evolucionando</a:t>
            </a:r>
            <a:r>
              <a:rPr b="0" i="0" lang="en-US" sz="1100" u="none">
                <a:solidFill>
                  <a:srgbClr val="0B263F"/>
                </a:solidFill>
                <a:latin typeface="Oswald"/>
                <a:ea typeface="Oswald"/>
                <a:cs typeface="Oswald"/>
                <a:sym typeface="Oswald"/>
              </a:rPr>
              <a:t>.</a:t>
            </a:r>
            <a:endParaRPr/>
          </a:p>
          <a:p>
            <a:pPr indent="0" lvl="0" marL="0" marR="0" rtl="0" algn="just">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Por toda la zona habrán esparcidas pequeños </a:t>
            </a:r>
            <a:r>
              <a:rPr b="1" i="0" lang="en-US" sz="1100" u="none">
                <a:solidFill>
                  <a:srgbClr val="0B263F"/>
                </a:solidFill>
                <a:latin typeface="Oswald"/>
                <a:ea typeface="Oswald"/>
                <a:cs typeface="Oswald"/>
                <a:sym typeface="Oswald"/>
              </a:rPr>
              <a:t>cristales de energía</a:t>
            </a:r>
            <a:r>
              <a:rPr b="0" i="0" lang="en-US" sz="1100" u="none">
                <a:solidFill>
                  <a:srgbClr val="0B263F"/>
                </a:solidFill>
                <a:latin typeface="Oswald"/>
                <a:ea typeface="Oswald"/>
                <a:cs typeface="Oswald"/>
                <a:sym typeface="Oswald"/>
              </a:rPr>
              <a:t> que Evvö deberá recoger para reparar el portal y poder pasar a la siguiente zona.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1"/>
          <p:cNvPicPr preferRelativeResize="0"/>
          <p:nvPr/>
        </p:nvPicPr>
        <p:blipFill rotWithShape="1">
          <a:blip r:embed="rId3">
            <a:alphaModFix/>
          </a:blip>
          <a:srcRect b="0" l="0" r="0" t="0"/>
          <a:stretch/>
        </p:blipFill>
        <p:spPr>
          <a:xfrm>
            <a:off x="0" y="1587"/>
            <a:ext cx="9144000" cy="5140325"/>
          </a:xfrm>
          <a:prstGeom prst="rect">
            <a:avLst/>
          </a:prstGeom>
          <a:noFill/>
          <a:ln>
            <a:noFill/>
          </a:ln>
        </p:spPr>
      </p:pic>
      <p:sp>
        <p:nvSpPr>
          <p:cNvPr id="168" name="Google Shape;168;p11"/>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69" name="Google Shape;169;p11"/>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TIPOS DE DIVERSIÓN</a:t>
            </a:r>
            <a:endParaRPr/>
          </a:p>
        </p:txBody>
      </p:sp>
      <p:pic>
        <p:nvPicPr>
          <p:cNvPr id="170" name="Google Shape;170;p11"/>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pic>
        <p:nvPicPr>
          <p:cNvPr id="171" name="Google Shape;171;p11"/>
          <p:cNvPicPr preferRelativeResize="0"/>
          <p:nvPr/>
        </p:nvPicPr>
        <p:blipFill rotWithShape="1">
          <a:blip r:embed="rId5">
            <a:alphaModFix/>
          </a:blip>
          <a:srcRect b="0" l="0" r="0" t="0"/>
          <a:stretch/>
        </p:blipFill>
        <p:spPr>
          <a:xfrm>
            <a:off x="1533525" y="377825"/>
            <a:ext cx="6076950" cy="3744912"/>
          </a:xfrm>
          <a:prstGeom prst="rect">
            <a:avLst/>
          </a:prstGeom>
          <a:noFill/>
          <a:ln>
            <a:noFill/>
          </a:ln>
        </p:spPr>
      </p:pic>
      <p:sp>
        <p:nvSpPr>
          <p:cNvPr id="172" name="Google Shape;172;p11"/>
          <p:cNvSpPr txBox="1"/>
          <p:nvPr/>
        </p:nvSpPr>
        <p:spPr>
          <a:xfrm>
            <a:off x="2398100" y="1084750"/>
            <a:ext cx="4291200" cy="26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100" u="none" cap="none" strike="noStrike">
                <a:solidFill>
                  <a:srgbClr val="0B263F"/>
                </a:solidFill>
                <a:latin typeface="Oswald"/>
                <a:ea typeface="Oswald"/>
                <a:cs typeface="Oswald"/>
                <a:sym typeface="Oswald"/>
              </a:rPr>
              <a:t>Escape a un </a:t>
            </a:r>
            <a:r>
              <a:rPr b="1" i="0" lang="en-US" sz="1100" u="none" cap="none" strike="noStrike">
                <a:solidFill>
                  <a:srgbClr val="0B263F"/>
                </a:solidFill>
                <a:latin typeface="Oswald"/>
                <a:ea typeface="Oswald"/>
                <a:cs typeface="Oswald"/>
                <a:sym typeface="Oswald"/>
              </a:rPr>
              <a:t>mundo imaginario </a:t>
            </a:r>
            <a:r>
              <a:rPr b="0" i="0" lang="en-US" sz="1100" u="none" cap="none" strike="noStrike">
                <a:solidFill>
                  <a:srgbClr val="0B263F"/>
                </a:solidFill>
                <a:latin typeface="Oswald"/>
                <a:ea typeface="Oswald"/>
                <a:cs typeface="Oswald"/>
                <a:sym typeface="Oswald"/>
              </a:rPr>
              <a:t>que se sale de la rutina de la realidad, aporta interés y diversión al jugador.</a:t>
            </a:r>
            <a:endParaRPr b="0" i="0" sz="1100" u="none" cap="none" strike="noStrik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rPr b="0" i="0" lang="en-US" sz="1100" u="none" cap="none" strike="noStrike">
                <a:solidFill>
                  <a:srgbClr val="0B263F"/>
                </a:solidFill>
                <a:latin typeface="Oswald"/>
                <a:ea typeface="Oswald"/>
                <a:cs typeface="Oswald"/>
                <a:sym typeface="Oswald"/>
              </a:rPr>
              <a:t>La </a:t>
            </a:r>
            <a:r>
              <a:rPr b="1" i="0" lang="en-US" sz="1100" u="none" cap="none" strike="noStrike">
                <a:solidFill>
                  <a:srgbClr val="0B263F"/>
                </a:solidFill>
                <a:latin typeface="Oswald"/>
                <a:ea typeface="Oswald"/>
                <a:cs typeface="Oswald"/>
                <a:sym typeface="Oswald"/>
              </a:rPr>
              <a:t>exploración </a:t>
            </a:r>
            <a:r>
              <a:rPr b="0" i="0" lang="en-US" sz="1100" u="none" cap="none" strike="noStrike">
                <a:solidFill>
                  <a:srgbClr val="0B263F"/>
                </a:solidFill>
                <a:latin typeface="Oswald"/>
                <a:ea typeface="Oswald"/>
                <a:cs typeface="Oswald"/>
                <a:sym typeface="Oswald"/>
              </a:rPr>
              <a:t>juega un papel muy importante. Consigue los coleccionables y desbloquea nuevas zonas.</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rPr b="0" i="0" lang="en-US" sz="1100" u="none" cap="none" strike="noStrike">
                <a:solidFill>
                  <a:srgbClr val="0B263F"/>
                </a:solidFill>
                <a:latin typeface="Oswald"/>
                <a:ea typeface="Oswald"/>
                <a:cs typeface="Oswald"/>
                <a:sym typeface="Oswald"/>
              </a:rPr>
              <a:t>Una misión casi imposible que supone un gran </a:t>
            </a:r>
            <a:r>
              <a:rPr b="1" i="0" lang="en-US" sz="1100" u="none" cap="none" strike="noStrike">
                <a:solidFill>
                  <a:srgbClr val="0B263F"/>
                </a:solidFill>
                <a:latin typeface="Oswald"/>
                <a:ea typeface="Oswald"/>
                <a:cs typeface="Oswald"/>
                <a:sym typeface="Oswald"/>
              </a:rPr>
              <a:t>reto</a:t>
            </a:r>
            <a:r>
              <a:rPr b="0" i="0" lang="en-US" sz="1100" u="none" cap="none" strike="noStrike">
                <a:solidFill>
                  <a:srgbClr val="0B263F"/>
                </a:solidFill>
                <a:latin typeface="Oswald"/>
                <a:ea typeface="Oswald"/>
                <a:cs typeface="Oswald"/>
                <a:sym typeface="Oswald"/>
              </a:rPr>
              <a:t>.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00000"/>
              </a:buClr>
              <a:buSzPts val="1100"/>
              <a:buFont typeface="Arial"/>
              <a:buNone/>
            </a:pPr>
            <a:r>
              <a:rPr b="0" i="0" lang="en-US" sz="1100" u="none" cap="none" strike="noStrike">
                <a:solidFill>
                  <a:srgbClr val="0B263F"/>
                </a:solidFill>
                <a:latin typeface="Oswald"/>
                <a:ea typeface="Oswald"/>
                <a:cs typeface="Oswald"/>
                <a:sym typeface="Oswald"/>
              </a:rPr>
              <a:t>Un</a:t>
            </a:r>
            <a:r>
              <a:rPr b="1" i="0" lang="en-US" sz="1100" u="none" cap="none" strike="noStrike">
                <a:solidFill>
                  <a:srgbClr val="0B263F"/>
                </a:solidFill>
                <a:latin typeface="Oswald"/>
                <a:ea typeface="Oswald"/>
                <a:cs typeface="Oswald"/>
                <a:sym typeface="Oswald"/>
              </a:rPr>
              <a:t> avance</a:t>
            </a:r>
            <a:r>
              <a:rPr b="0" i="0" lang="en-US" sz="1100" u="none" cap="none" strike="noStrike">
                <a:solidFill>
                  <a:srgbClr val="0B263F"/>
                </a:solidFill>
                <a:latin typeface="Oswald"/>
                <a:ea typeface="Oswald"/>
                <a:cs typeface="Oswald"/>
                <a:sym typeface="Oswald"/>
              </a:rPr>
              <a:t> que supone aprender nuevas habilidades y controlar el poder de sus nuevas evoluciones.</a:t>
            </a:r>
            <a:endParaRPr b="1" i="0" sz="1100" u="none" cap="none" strike="noStrike">
              <a:solidFill>
                <a:schemeClr val="dk1"/>
              </a:solidFill>
              <a:highlight>
                <a:srgbClr val="FFE599"/>
              </a:highlight>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8" name="Google Shape;178;p12"/>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79" name="Google Shape;179;p12"/>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TIPOS DE JUGADOR</a:t>
            </a:r>
            <a:endParaRPr/>
          </a:p>
        </p:txBody>
      </p:sp>
      <p:pic>
        <p:nvPicPr>
          <p:cNvPr id="180" name="Google Shape;180;p12"/>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sp>
        <p:nvSpPr>
          <p:cNvPr id="181" name="Google Shape;181;p12"/>
          <p:cNvSpPr txBox="1"/>
          <p:nvPr/>
        </p:nvSpPr>
        <p:spPr>
          <a:xfrm>
            <a:off x="4302125" y="268287"/>
            <a:ext cx="4527550" cy="2214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pic>
        <p:nvPicPr>
          <p:cNvPr id="182" name="Google Shape;182;p12"/>
          <p:cNvPicPr preferRelativeResize="0"/>
          <p:nvPr/>
        </p:nvPicPr>
        <p:blipFill rotWithShape="1">
          <a:blip r:embed="rId5">
            <a:alphaModFix/>
          </a:blip>
          <a:srcRect b="0" l="0" r="0" t="72866"/>
          <a:stretch/>
        </p:blipFill>
        <p:spPr>
          <a:xfrm>
            <a:off x="1568450" y="2333625"/>
            <a:ext cx="6076950" cy="923925"/>
          </a:xfrm>
          <a:prstGeom prst="rect">
            <a:avLst/>
          </a:prstGeom>
          <a:noFill/>
          <a:ln>
            <a:noFill/>
          </a:ln>
        </p:spPr>
      </p:pic>
      <p:pic>
        <p:nvPicPr>
          <p:cNvPr id="183" name="Google Shape;183;p12"/>
          <p:cNvPicPr preferRelativeResize="0"/>
          <p:nvPr/>
        </p:nvPicPr>
        <p:blipFill rotWithShape="1">
          <a:blip r:embed="rId5">
            <a:alphaModFix/>
          </a:blip>
          <a:srcRect b="33197" l="0" r="0" t="36407"/>
          <a:stretch/>
        </p:blipFill>
        <p:spPr>
          <a:xfrm>
            <a:off x="1568450" y="1454150"/>
            <a:ext cx="6076950" cy="879475"/>
          </a:xfrm>
          <a:prstGeom prst="rect">
            <a:avLst/>
          </a:prstGeom>
          <a:noFill/>
          <a:ln>
            <a:noFill/>
          </a:ln>
        </p:spPr>
      </p:pic>
      <p:pic>
        <p:nvPicPr>
          <p:cNvPr id="184" name="Google Shape;184;p12"/>
          <p:cNvPicPr preferRelativeResize="0"/>
          <p:nvPr/>
        </p:nvPicPr>
        <p:blipFill rotWithShape="1">
          <a:blip r:embed="rId6">
            <a:alphaModFix/>
          </a:blip>
          <a:srcRect b="72866" l="0" r="0" t="0"/>
          <a:stretch/>
        </p:blipFill>
        <p:spPr>
          <a:xfrm>
            <a:off x="1568450" y="557212"/>
            <a:ext cx="6076950" cy="896937"/>
          </a:xfrm>
          <a:prstGeom prst="rect">
            <a:avLst/>
          </a:prstGeom>
          <a:noFill/>
          <a:ln>
            <a:noFill/>
          </a:ln>
        </p:spPr>
      </p:pic>
      <p:sp>
        <p:nvSpPr>
          <p:cNvPr id="185" name="Google Shape;185;p12"/>
          <p:cNvSpPr txBox="1"/>
          <p:nvPr/>
        </p:nvSpPr>
        <p:spPr>
          <a:xfrm>
            <a:off x="2035175" y="1168400"/>
            <a:ext cx="5143500" cy="1817687"/>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Al principio Evvö es pequeño y débil. El </a:t>
            </a:r>
            <a:r>
              <a:rPr b="1" i="0" lang="en-US" sz="1100" u="none">
                <a:solidFill>
                  <a:srgbClr val="0B263F"/>
                </a:solidFill>
                <a:latin typeface="Oswald"/>
                <a:ea typeface="Oswald"/>
                <a:cs typeface="Oswald"/>
                <a:sym typeface="Oswald"/>
              </a:rPr>
              <a:t>sentirse identificado</a:t>
            </a:r>
            <a:r>
              <a:rPr b="0" i="0" lang="en-US" sz="1100" u="none">
                <a:solidFill>
                  <a:srgbClr val="0B263F"/>
                </a:solidFill>
                <a:latin typeface="Oswald"/>
                <a:ea typeface="Oswald"/>
                <a:cs typeface="Oswald"/>
                <a:sym typeface="Oswald"/>
              </a:rPr>
              <a:t> con Evvö es un punto muy importante.</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El jugador es un </a:t>
            </a:r>
            <a:r>
              <a:rPr b="1" i="0" lang="en-US" sz="1100" u="none">
                <a:solidFill>
                  <a:srgbClr val="0B263F"/>
                </a:solidFill>
                <a:latin typeface="Oswald"/>
                <a:ea typeface="Oswald"/>
                <a:cs typeface="Oswald"/>
                <a:sym typeface="Oswald"/>
              </a:rPr>
              <a:t>explorador</a:t>
            </a:r>
            <a:r>
              <a:rPr b="0" i="0" lang="en-US" sz="1100" u="none">
                <a:solidFill>
                  <a:srgbClr val="0B263F"/>
                </a:solidFill>
                <a:latin typeface="Oswald"/>
                <a:ea typeface="Oswald"/>
                <a:cs typeface="Oswald"/>
                <a:sym typeface="Oswald"/>
              </a:rPr>
              <a:t>, siente afán por descubrir el mundo del juego, nuevas zonas y </a:t>
            </a:r>
            <a:r>
              <a:rPr b="1" i="0" lang="en-US" sz="1100" u="none">
                <a:solidFill>
                  <a:srgbClr val="0B263F"/>
                </a:solidFill>
                <a:latin typeface="Oswald"/>
                <a:ea typeface="Oswald"/>
                <a:cs typeface="Oswald"/>
                <a:sym typeface="Oswald"/>
              </a:rPr>
              <a:t>coleccionables</a:t>
            </a:r>
            <a:r>
              <a:rPr b="0" i="0" lang="en-US" sz="1100" u="none">
                <a:solidFill>
                  <a:srgbClr val="0B263F"/>
                </a:solidFill>
                <a:latin typeface="Oswald"/>
                <a:ea typeface="Oswald"/>
                <a:cs typeface="Oswald"/>
                <a:sym typeface="Oswald"/>
              </a:rPr>
              <a:t>. También quiere </a:t>
            </a:r>
            <a:r>
              <a:rPr b="1" i="0" lang="en-US" sz="1100" u="none">
                <a:solidFill>
                  <a:srgbClr val="0B263F"/>
                </a:solidFill>
                <a:latin typeface="Oswald"/>
                <a:ea typeface="Oswald"/>
                <a:cs typeface="Oswald"/>
                <a:sym typeface="Oswald"/>
              </a:rPr>
              <a:t>retarse</a:t>
            </a:r>
            <a:r>
              <a:rPr b="0" i="0" lang="en-US" sz="1100" u="none">
                <a:solidFill>
                  <a:srgbClr val="0B263F"/>
                </a:solidFill>
                <a:latin typeface="Oswald"/>
                <a:ea typeface="Oswald"/>
                <a:cs typeface="Oswald"/>
                <a:sym typeface="Oswald"/>
              </a:rPr>
              <a:t>, empatizando con el protagonista le acompañará en su aventura hasta el final.</a:t>
            </a:r>
            <a:endParaRPr b="0" i="0" sz="1100" u="non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100" u="none">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13"/>
          <p:cNvPicPr preferRelativeResize="0"/>
          <p:nvPr/>
        </p:nvPicPr>
        <p:blipFill rotWithShape="1">
          <a:blip r:embed="rId3">
            <a:alphaModFix/>
          </a:blip>
          <a:srcRect b="0" l="0" r="0" t="0"/>
          <a:stretch/>
        </p:blipFill>
        <p:spPr>
          <a:xfrm>
            <a:off x="4762" y="0"/>
            <a:ext cx="9134475" cy="5143500"/>
          </a:xfrm>
          <a:prstGeom prst="rect">
            <a:avLst/>
          </a:prstGeom>
          <a:noFill/>
          <a:ln>
            <a:noFill/>
          </a:ln>
        </p:spPr>
      </p:pic>
      <p:sp>
        <p:nvSpPr>
          <p:cNvPr id="191" name="Google Shape;191;p13"/>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92" name="Google Shape;192;p13"/>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LAS 3C - CHARACTER (MECÁNICAS)</a:t>
            </a:r>
            <a:endParaRPr/>
          </a:p>
        </p:txBody>
      </p:sp>
      <p:pic>
        <p:nvPicPr>
          <p:cNvPr id="193" name="Google Shape;193;p13"/>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sp>
        <p:nvSpPr>
          <p:cNvPr id="194" name="Google Shape;194;p13"/>
          <p:cNvSpPr txBox="1"/>
          <p:nvPr/>
        </p:nvSpPr>
        <p:spPr>
          <a:xfrm>
            <a:off x="4302125" y="268287"/>
            <a:ext cx="4527550" cy="22145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pic>
        <p:nvPicPr>
          <p:cNvPr id="195" name="Google Shape;195;p13"/>
          <p:cNvPicPr preferRelativeResize="0"/>
          <p:nvPr/>
        </p:nvPicPr>
        <p:blipFill rotWithShape="1">
          <a:blip r:embed="rId5">
            <a:alphaModFix/>
          </a:blip>
          <a:srcRect b="0" l="0" r="0" t="72866"/>
          <a:stretch/>
        </p:blipFill>
        <p:spPr>
          <a:xfrm>
            <a:off x="1568450" y="2333625"/>
            <a:ext cx="6076950" cy="923925"/>
          </a:xfrm>
          <a:prstGeom prst="rect">
            <a:avLst/>
          </a:prstGeom>
          <a:noFill/>
          <a:ln>
            <a:noFill/>
          </a:ln>
        </p:spPr>
      </p:pic>
      <p:pic>
        <p:nvPicPr>
          <p:cNvPr id="196" name="Google Shape;196;p13"/>
          <p:cNvPicPr preferRelativeResize="0"/>
          <p:nvPr/>
        </p:nvPicPr>
        <p:blipFill rotWithShape="1">
          <a:blip r:embed="rId5">
            <a:alphaModFix/>
          </a:blip>
          <a:srcRect b="33197" l="0" r="0" t="36407"/>
          <a:stretch/>
        </p:blipFill>
        <p:spPr>
          <a:xfrm>
            <a:off x="1568450" y="1454150"/>
            <a:ext cx="6076950" cy="879475"/>
          </a:xfrm>
          <a:prstGeom prst="rect">
            <a:avLst/>
          </a:prstGeom>
          <a:noFill/>
          <a:ln>
            <a:noFill/>
          </a:ln>
        </p:spPr>
      </p:pic>
      <p:pic>
        <p:nvPicPr>
          <p:cNvPr id="197" name="Google Shape;197;p13"/>
          <p:cNvPicPr preferRelativeResize="0"/>
          <p:nvPr/>
        </p:nvPicPr>
        <p:blipFill rotWithShape="1">
          <a:blip r:embed="rId6">
            <a:alphaModFix/>
          </a:blip>
          <a:srcRect b="72866" l="0" r="0" t="0"/>
          <a:stretch/>
        </p:blipFill>
        <p:spPr>
          <a:xfrm>
            <a:off x="1568450" y="557212"/>
            <a:ext cx="6076950" cy="896937"/>
          </a:xfrm>
          <a:prstGeom prst="rect">
            <a:avLst/>
          </a:prstGeom>
          <a:noFill/>
          <a:ln>
            <a:noFill/>
          </a:ln>
        </p:spPr>
      </p:pic>
      <p:sp>
        <p:nvSpPr>
          <p:cNvPr id="198" name="Google Shape;198;p13"/>
          <p:cNvSpPr txBox="1"/>
          <p:nvPr/>
        </p:nvSpPr>
        <p:spPr>
          <a:xfrm>
            <a:off x="2116137" y="1108075"/>
            <a:ext cx="5305425" cy="15716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Tres diversas zonas con </a:t>
            </a:r>
            <a:r>
              <a:rPr b="1" i="0" lang="en-US" sz="1100" u="none">
                <a:solidFill>
                  <a:srgbClr val="0B263F"/>
                </a:solidFill>
                <a:latin typeface="Oswald"/>
                <a:ea typeface="Oswald"/>
                <a:cs typeface="Oswald"/>
                <a:sym typeface="Oswald"/>
              </a:rPr>
              <a:t>plataformas </a:t>
            </a:r>
            <a:r>
              <a:rPr b="0" i="0" lang="en-US" sz="1100" u="none">
                <a:solidFill>
                  <a:srgbClr val="0B263F"/>
                </a:solidFill>
                <a:latin typeface="Oswald"/>
                <a:ea typeface="Oswald"/>
                <a:cs typeface="Oswald"/>
                <a:sym typeface="Oswald"/>
              </a:rPr>
              <a:t>y exploración, </a:t>
            </a:r>
            <a:r>
              <a:rPr b="1" i="0" lang="en-US" sz="1100" u="none">
                <a:solidFill>
                  <a:srgbClr val="0B263F"/>
                </a:solidFill>
                <a:latin typeface="Oswald"/>
                <a:ea typeface="Oswald"/>
                <a:cs typeface="Oswald"/>
                <a:sym typeface="Oswald"/>
              </a:rPr>
              <a:t>enemigos </a:t>
            </a:r>
            <a:r>
              <a:rPr b="0" i="0" lang="en-US" sz="1100" u="none">
                <a:solidFill>
                  <a:srgbClr val="0B263F"/>
                </a:solidFill>
                <a:latin typeface="Oswald"/>
                <a:ea typeface="Oswald"/>
                <a:cs typeface="Oswald"/>
                <a:sym typeface="Oswald"/>
              </a:rPr>
              <a:t>patrullando</a:t>
            </a:r>
            <a:r>
              <a:rPr b="1" i="0" lang="en-US" sz="1100" u="none">
                <a:solidFill>
                  <a:srgbClr val="0B263F"/>
                </a:solidFill>
                <a:latin typeface="Oswald"/>
                <a:ea typeface="Oswald"/>
                <a:cs typeface="Oswald"/>
                <a:sym typeface="Oswald"/>
              </a:rPr>
              <a:t> </a:t>
            </a:r>
            <a:r>
              <a:rPr b="0" i="0" lang="en-US" sz="1100" u="none">
                <a:solidFill>
                  <a:srgbClr val="0B263F"/>
                </a:solidFill>
                <a:latin typeface="Oswald"/>
                <a:ea typeface="Oswald"/>
                <a:cs typeface="Oswald"/>
                <a:sym typeface="Oswald"/>
              </a:rPr>
              <a:t>con ataques cuerpo a cuerpo y a distancia, y un semi-boss que al derrotarlo te permitirá evolucionar.</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La mecánica clave y principal es la capacidad de </a:t>
            </a:r>
            <a:r>
              <a:rPr b="1" i="0" lang="en-US" sz="1100" u="none">
                <a:solidFill>
                  <a:srgbClr val="0B263F"/>
                </a:solidFill>
                <a:latin typeface="Oswald"/>
                <a:ea typeface="Oswald"/>
                <a:cs typeface="Oswald"/>
                <a:sym typeface="Oswald"/>
              </a:rPr>
              <a:t>evolución </a:t>
            </a:r>
            <a:r>
              <a:rPr b="0" i="0" lang="en-US" sz="1100" u="none">
                <a:solidFill>
                  <a:srgbClr val="0B263F"/>
                </a:solidFill>
                <a:latin typeface="Oswald"/>
                <a:ea typeface="Oswald"/>
                <a:cs typeface="Oswald"/>
                <a:sym typeface="Oswald"/>
              </a:rPr>
              <a:t>de Evvö.</a:t>
            </a:r>
            <a:endParaRPr/>
          </a:p>
          <a:p>
            <a:pPr indent="0" lvl="0" marL="0" marR="0" rtl="0" algn="l">
              <a:lnSpc>
                <a:spcPct val="100000"/>
              </a:lnSpc>
              <a:spcBef>
                <a:spcPts val="0"/>
              </a:spcBef>
              <a:spcAft>
                <a:spcPts val="0"/>
              </a:spcAft>
              <a:buNone/>
            </a:pPr>
            <a:r>
              <a:t/>
            </a:r>
            <a:endParaRPr b="0" i="0" sz="1100" u="none">
              <a:solidFill>
                <a:srgbClr val="0B263F"/>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02" name="Shape 202"/>
        <p:cNvGrpSpPr/>
        <p:nvPr/>
      </p:nvGrpSpPr>
      <p:grpSpPr>
        <a:xfrm>
          <a:off x="0" y="0"/>
          <a:ext cx="0" cy="0"/>
          <a:chOff x="0" y="0"/>
          <a:chExt cx="0" cy="0"/>
        </a:xfrm>
      </p:grpSpPr>
      <p:pic>
        <p:nvPicPr>
          <p:cNvPr id="203" name="Google Shape;203;p14"/>
          <p:cNvPicPr preferRelativeResize="0"/>
          <p:nvPr/>
        </p:nvPicPr>
        <p:blipFill rotWithShape="1">
          <a:blip r:embed="rId3">
            <a:alphaModFix/>
          </a:blip>
          <a:srcRect b="0" l="0" r="0" t="0"/>
          <a:stretch/>
        </p:blipFill>
        <p:spPr>
          <a:xfrm>
            <a:off x="0" y="1587"/>
            <a:ext cx="9144000" cy="5140325"/>
          </a:xfrm>
          <a:prstGeom prst="rect">
            <a:avLst/>
          </a:prstGeom>
          <a:noFill/>
          <a:ln>
            <a:noFill/>
          </a:ln>
        </p:spPr>
      </p:pic>
      <p:pic>
        <p:nvPicPr>
          <p:cNvPr id="204" name="Google Shape;204;p14"/>
          <p:cNvPicPr preferRelativeResize="0"/>
          <p:nvPr/>
        </p:nvPicPr>
        <p:blipFill rotWithShape="1">
          <a:blip r:embed="rId4">
            <a:alphaModFix/>
          </a:blip>
          <a:srcRect b="0" l="0" r="0" t="0"/>
          <a:stretch/>
        </p:blipFill>
        <p:spPr>
          <a:xfrm>
            <a:off x="520700" y="1587"/>
            <a:ext cx="7954962" cy="4451350"/>
          </a:xfrm>
          <a:prstGeom prst="rect">
            <a:avLst/>
          </a:prstGeom>
          <a:noFill/>
          <a:ln>
            <a:noFill/>
          </a:ln>
        </p:spPr>
      </p:pic>
      <p:sp>
        <p:nvSpPr>
          <p:cNvPr id="205" name="Google Shape;205;p14"/>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06" name="Google Shape;206;p14"/>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EVOLUCIONES</a:t>
            </a:r>
            <a:endParaRPr/>
          </a:p>
        </p:txBody>
      </p:sp>
      <p:pic>
        <p:nvPicPr>
          <p:cNvPr id="207" name="Google Shape;207;p14"/>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pic>
        <p:nvPicPr>
          <p:cNvPr id="208" name="Google Shape;208;p14"/>
          <p:cNvPicPr preferRelativeResize="0"/>
          <p:nvPr/>
        </p:nvPicPr>
        <p:blipFill rotWithShape="1">
          <a:blip r:embed="rId6">
            <a:alphaModFix/>
          </a:blip>
          <a:srcRect b="0" l="0" r="0" t="0"/>
          <a:stretch/>
        </p:blipFill>
        <p:spPr>
          <a:xfrm>
            <a:off x="2130425" y="495300"/>
            <a:ext cx="2955925" cy="3409950"/>
          </a:xfrm>
          <a:prstGeom prst="rect">
            <a:avLst/>
          </a:prstGeom>
          <a:noFill/>
          <a:ln>
            <a:noFill/>
          </a:ln>
        </p:spPr>
      </p:pic>
      <p:pic>
        <p:nvPicPr>
          <p:cNvPr id="209" name="Google Shape;209;p14"/>
          <p:cNvPicPr preferRelativeResize="0"/>
          <p:nvPr/>
        </p:nvPicPr>
        <p:blipFill rotWithShape="1">
          <a:blip r:embed="rId7">
            <a:alphaModFix/>
          </a:blip>
          <a:srcRect b="0" l="0" r="0" t="0"/>
          <a:stretch/>
        </p:blipFill>
        <p:spPr>
          <a:xfrm>
            <a:off x="231775" y="1782762"/>
            <a:ext cx="3067050" cy="2165350"/>
          </a:xfrm>
          <a:prstGeom prst="rect">
            <a:avLst/>
          </a:prstGeom>
          <a:noFill/>
          <a:ln>
            <a:noFill/>
          </a:ln>
        </p:spPr>
      </p:pic>
      <p:pic>
        <p:nvPicPr>
          <p:cNvPr id="210" name="Google Shape;210;p14"/>
          <p:cNvPicPr preferRelativeResize="0"/>
          <p:nvPr/>
        </p:nvPicPr>
        <p:blipFill rotWithShape="1">
          <a:blip r:embed="rId8">
            <a:alphaModFix/>
          </a:blip>
          <a:srcRect b="0" l="0" r="0" t="0"/>
          <a:stretch/>
        </p:blipFill>
        <p:spPr>
          <a:xfrm>
            <a:off x="3298825" y="257175"/>
            <a:ext cx="5730875" cy="404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15"/>
          <p:cNvPicPr preferRelativeResize="0"/>
          <p:nvPr/>
        </p:nvPicPr>
        <p:blipFill rotWithShape="1">
          <a:blip r:embed="rId3">
            <a:alphaModFix/>
          </a:blip>
          <a:srcRect b="7185" l="3559" r="-3558" t="2963"/>
          <a:stretch/>
        </p:blipFill>
        <p:spPr>
          <a:xfrm>
            <a:off x="0" y="-11112"/>
            <a:ext cx="9488487" cy="4352925"/>
          </a:xfrm>
          <a:prstGeom prst="rect">
            <a:avLst/>
          </a:prstGeom>
          <a:noFill/>
          <a:ln>
            <a:noFill/>
          </a:ln>
        </p:spPr>
      </p:pic>
      <p:grpSp>
        <p:nvGrpSpPr>
          <p:cNvPr id="216" name="Google Shape;216;p15"/>
          <p:cNvGrpSpPr/>
          <p:nvPr/>
        </p:nvGrpSpPr>
        <p:grpSpPr>
          <a:xfrm>
            <a:off x="4467225" y="1260475"/>
            <a:ext cx="4545012" cy="2019300"/>
            <a:chOff x="2218250" y="270939"/>
            <a:chExt cx="4021400" cy="1786749"/>
          </a:xfrm>
        </p:grpSpPr>
        <p:pic>
          <p:nvPicPr>
            <p:cNvPr id="217" name="Google Shape;217;p15"/>
            <p:cNvPicPr preferRelativeResize="0"/>
            <p:nvPr/>
          </p:nvPicPr>
          <p:blipFill rotWithShape="1">
            <a:blip r:embed="rId4">
              <a:alphaModFix/>
            </a:blip>
            <a:srcRect b="0" l="0" r="0" t="72866"/>
            <a:stretch/>
          </p:blipFill>
          <p:spPr>
            <a:xfrm>
              <a:off x="2218250" y="1447144"/>
              <a:ext cx="4021400" cy="610544"/>
            </a:xfrm>
            <a:prstGeom prst="rect">
              <a:avLst/>
            </a:prstGeom>
            <a:noFill/>
            <a:ln>
              <a:noFill/>
            </a:ln>
          </p:spPr>
        </p:pic>
        <p:pic>
          <p:nvPicPr>
            <p:cNvPr id="218" name="Google Shape;218;p15"/>
            <p:cNvPicPr preferRelativeResize="0"/>
            <p:nvPr/>
          </p:nvPicPr>
          <p:blipFill rotWithShape="1">
            <a:blip r:embed="rId4">
              <a:alphaModFix/>
            </a:blip>
            <a:srcRect b="33197" l="0" r="0" t="36407"/>
            <a:stretch/>
          </p:blipFill>
          <p:spPr>
            <a:xfrm>
              <a:off x="2218250" y="864459"/>
              <a:ext cx="4021400" cy="582386"/>
            </a:xfrm>
            <a:prstGeom prst="rect">
              <a:avLst/>
            </a:prstGeom>
            <a:noFill/>
            <a:ln>
              <a:noFill/>
            </a:ln>
          </p:spPr>
        </p:pic>
        <p:pic>
          <p:nvPicPr>
            <p:cNvPr id="219" name="Google Shape;219;p15"/>
            <p:cNvPicPr preferRelativeResize="0"/>
            <p:nvPr/>
          </p:nvPicPr>
          <p:blipFill rotWithShape="1">
            <a:blip r:embed="rId4">
              <a:alphaModFix/>
            </a:blip>
            <a:srcRect b="0" l="0" r="0" t="72866"/>
            <a:stretch/>
          </p:blipFill>
          <p:spPr>
            <a:xfrm rot="10800000">
              <a:off x="2218250" y="270939"/>
              <a:ext cx="4021400" cy="593521"/>
            </a:xfrm>
            <a:prstGeom prst="rect">
              <a:avLst/>
            </a:prstGeom>
            <a:noFill/>
            <a:ln>
              <a:noFill/>
            </a:ln>
          </p:spPr>
        </p:pic>
      </p:grpSp>
      <p:pic>
        <p:nvPicPr>
          <p:cNvPr id="220" name="Google Shape;220;p15"/>
          <p:cNvPicPr preferRelativeResize="0"/>
          <p:nvPr/>
        </p:nvPicPr>
        <p:blipFill rotWithShape="1">
          <a:blip r:embed="rId4">
            <a:alphaModFix/>
          </a:blip>
          <a:srcRect b="0" l="0" r="0" t="72866"/>
          <a:stretch/>
        </p:blipFill>
        <p:spPr>
          <a:xfrm>
            <a:off x="192087" y="3622675"/>
            <a:ext cx="4545012" cy="658812"/>
          </a:xfrm>
          <a:prstGeom prst="rect">
            <a:avLst/>
          </a:prstGeom>
          <a:noFill/>
          <a:ln>
            <a:noFill/>
          </a:ln>
        </p:spPr>
      </p:pic>
      <p:pic>
        <p:nvPicPr>
          <p:cNvPr id="221" name="Google Shape;221;p15"/>
          <p:cNvPicPr preferRelativeResize="0"/>
          <p:nvPr/>
        </p:nvPicPr>
        <p:blipFill rotWithShape="1">
          <a:blip r:embed="rId4">
            <a:alphaModFix/>
          </a:blip>
          <a:srcRect b="31711" l="0" r="0" t="36405"/>
          <a:stretch/>
        </p:blipFill>
        <p:spPr>
          <a:xfrm>
            <a:off x="192087" y="2932112"/>
            <a:ext cx="4545012" cy="690562"/>
          </a:xfrm>
          <a:prstGeom prst="rect">
            <a:avLst/>
          </a:prstGeom>
          <a:noFill/>
          <a:ln>
            <a:noFill/>
          </a:ln>
        </p:spPr>
      </p:pic>
      <p:pic>
        <p:nvPicPr>
          <p:cNvPr id="222" name="Google Shape;222;p15"/>
          <p:cNvPicPr preferRelativeResize="0"/>
          <p:nvPr/>
        </p:nvPicPr>
        <p:blipFill rotWithShape="1">
          <a:blip r:embed="rId5">
            <a:alphaModFix/>
          </a:blip>
          <a:srcRect b="72866" l="0" r="0" t="0"/>
          <a:stretch/>
        </p:blipFill>
        <p:spPr>
          <a:xfrm>
            <a:off x="192087" y="2262187"/>
            <a:ext cx="4545012" cy="669925"/>
          </a:xfrm>
          <a:prstGeom prst="rect">
            <a:avLst/>
          </a:prstGeom>
          <a:noFill/>
          <a:ln>
            <a:noFill/>
          </a:ln>
        </p:spPr>
      </p:pic>
      <p:grpSp>
        <p:nvGrpSpPr>
          <p:cNvPr id="223" name="Google Shape;223;p15"/>
          <p:cNvGrpSpPr/>
          <p:nvPr/>
        </p:nvGrpSpPr>
        <p:grpSpPr>
          <a:xfrm>
            <a:off x="192087" y="180975"/>
            <a:ext cx="4545012" cy="2019300"/>
            <a:chOff x="2218250" y="270939"/>
            <a:chExt cx="4021400" cy="1786749"/>
          </a:xfrm>
        </p:grpSpPr>
        <p:pic>
          <p:nvPicPr>
            <p:cNvPr id="224" name="Google Shape;224;p15"/>
            <p:cNvPicPr preferRelativeResize="0"/>
            <p:nvPr/>
          </p:nvPicPr>
          <p:blipFill rotWithShape="1">
            <a:blip r:embed="rId4">
              <a:alphaModFix/>
            </a:blip>
            <a:srcRect b="0" l="0" r="0" t="72866"/>
            <a:stretch/>
          </p:blipFill>
          <p:spPr>
            <a:xfrm>
              <a:off x="2218250" y="1447144"/>
              <a:ext cx="4021400" cy="610544"/>
            </a:xfrm>
            <a:prstGeom prst="rect">
              <a:avLst/>
            </a:prstGeom>
            <a:noFill/>
            <a:ln>
              <a:noFill/>
            </a:ln>
          </p:spPr>
        </p:pic>
        <p:pic>
          <p:nvPicPr>
            <p:cNvPr id="225" name="Google Shape;225;p15"/>
            <p:cNvPicPr preferRelativeResize="0"/>
            <p:nvPr/>
          </p:nvPicPr>
          <p:blipFill rotWithShape="1">
            <a:blip r:embed="rId4">
              <a:alphaModFix/>
            </a:blip>
            <a:srcRect b="33197" l="0" r="0" t="36407"/>
            <a:stretch/>
          </p:blipFill>
          <p:spPr>
            <a:xfrm>
              <a:off x="2218250" y="864459"/>
              <a:ext cx="4021400" cy="582386"/>
            </a:xfrm>
            <a:prstGeom prst="rect">
              <a:avLst/>
            </a:prstGeom>
            <a:noFill/>
            <a:ln>
              <a:noFill/>
            </a:ln>
          </p:spPr>
        </p:pic>
        <p:pic>
          <p:nvPicPr>
            <p:cNvPr id="226" name="Google Shape;226;p15"/>
            <p:cNvPicPr preferRelativeResize="0"/>
            <p:nvPr/>
          </p:nvPicPr>
          <p:blipFill rotWithShape="1">
            <a:blip r:embed="rId4">
              <a:alphaModFix/>
            </a:blip>
            <a:srcRect b="0" l="0" r="0" t="72866"/>
            <a:stretch/>
          </p:blipFill>
          <p:spPr>
            <a:xfrm rot="10800000">
              <a:off x="2218250" y="270939"/>
              <a:ext cx="4021400" cy="593521"/>
            </a:xfrm>
            <a:prstGeom prst="rect">
              <a:avLst/>
            </a:prstGeom>
            <a:noFill/>
            <a:ln>
              <a:noFill/>
            </a:ln>
          </p:spPr>
        </p:pic>
      </p:grpSp>
      <p:sp>
        <p:nvSpPr>
          <p:cNvPr id="227" name="Google Shape;227;p15"/>
          <p:cNvSpPr txBox="1"/>
          <p:nvPr/>
        </p:nvSpPr>
        <p:spPr>
          <a:xfrm>
            <a:off x="574675" y="2490787"/>
            <a:ext cx="3937000" cy="132556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900"/>
              <a:buFont typeface="Oswald"/>
              <a:buNone/>
            </a:pPr>
            <a:r>
              <a:rPr b="1" i="0" lang="en-US" sz="900" u="none">
                <a:solidFill>
                  <a:srgbClr val="0B263F"/>
                </a:solidFill>
                <a:latin typeface="Oswald"/>
                <a:ea typeface="Oswald"/>
                <a:cs typeface="Oswald"/>
                <a:sym typeface="Oswald"/>
              </a:rPr>
              <a:t>           </a:t>
            </a:r>
            <a:endParaRPr b="1" i="0" sz="900" u="sng">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900"/>
              <a:buFont typeface="Arial"/>
              <a:buNone/>
            </a:pPr>
            <a:r>
              <a:t/>
            </a:r>
            <a:endParaRPr b="0" i="0" sz="9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900"/>
              <a:buFont typeface="Oswald"/>
              <a:buNone/>
            </a:pPr>
            <a:r>
              <a:rPr b="0" i="0" lang="en-US" sz="900" u="none">
                <a:solidFill>
                  <a:srgbClr val="0B263F"/>
                </a:solidFill>
                <a:latin typeface="Oswald"/>
                <a:ea typeface="Oswald"/>
                <a:cs typeface="Oswald"/>
                <a:sym typeface="Oswald"/>
              </a:rPr>
              <a:t>A</a:t>
            </a:r>
            <a:r>
              <a:rPr b="0" i="0" lang="en-US" sz="1100" u="none">
                <a:solidFill>
                  <a:srgbClr val="0B263F"/>
                </a:solidFill>
                <a:latin typeface="Oswald"/>
                <a:ea typeface="Oswald"/>
                <a:cs typeface="Oswald"/>
                <a:sym typeface="Oswald"/>
              </a:rPr>
              <a:t>taque  fuerte (o de </a:t>
            </a:r>
            <a:r>
              <a:rPr b="1" i="0" lang="en-US" sz="1100" u="none">
                <a:solidFill>
                  <a:srgbClr val="0B263F"/>
                </a:solidFill>
                <a:latin typeface="Oswald"/>
                <a:ea typeface="Oswald"/>
                <a:cs typeface="Oswald"/>
                <a:sym typeface="Oswald"/>
              </a:rPr>
              <a:t>puño</a:t>
            </a:r>
            <a:r>
              <a:rPr b="0" i="0" lang="en-US" sz="1100" u="none">
                <a:solidFill>
                  <a:srgbClr val="0B263F"/>
                </a:solidFill>
                <a:latin typeface="Oswald"/>
                <a:ea typeface="Oswald"/>
                <a:cs typeface="Oswald"/>
                <a:sym typeface="Oswald"/>
              </a:rPr>
              <a:t>)</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a:t>
            </a:r>
            <a:r>
              <a:rPr b="1" i="0" lang="en-US" sz="1100" u="none">
                <a:solidFill>
                  <a:srgbClr val="0B263F"/>
                </a:solidFill>
                <a:latin typeface="Oswald"/>
                <a:ea typeface="Oswald"/>
                <a:cs typeface="Oswald"/>
                <a:sym typeface="Oswald"/>
              </a:rPr>
              <a:t>giratorio </a:t>
            </a:r>
            <a:r>
              <a:rPr b="0" i="0" lang="en-US" sz="1100" u="none">
                <a:solidFill>
                  <a:srgbClr val="0B263F"/>
                </a:solidFill>
                <a:latin typeface="Oswald"/>
                <a:ea typeface="Oswald"/>
                <a:cs typeface="Oswald"/>
                <a:sym typeface="Oswald"/>
              </a:rPr>
              <a:t>(o de cola) - Ataque de mayor área.</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de </a:t>
            </a:r>
            <a:r>
              <a:rPr b="1" i="0" lang="en-US" sz="1100" u="none">
                <a:solidFill>
                  <a:srgbClr val="0B263F"/>
                </a:solidFill>
                <a:latin typeface="Oswald"/>
                <a:ea typeface="Oswald"/>
                <a:cs typeface="Oswald"/>
                <a:sym typeface="Oswald"/>
              </a:rPr>
              <a:t>salto </a:t>
            </a:r>
            <a:r>
              <a:rPr b="0" i="0" lang="en-US" sz="1100" u="none">
                <a:solidFill>
                  <a:srgbClr val="0B263F"/>
                </a:solidFill>
                <a:latin typeface="Oswald"/>
                <a:ea typeface="Oswald"/>
                <a:cs typeface="Oswald"/>
                <a:sym typeface="Oswald"/>
              </a:rPr>
              <a:t>(o de caída) - Ataque de mayor área a su alrededor.</a:t>
            </a:r>
            <a:endParaRPr b="0" i="0" sz="1100" u="non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100" u="none">
              <a:solidFill>
                <a:srgbClr val="000000"/>
              </a:solidFill>
              <a:latin typeface="Montserrat"/>
              <a:ea typeface="Montserrat"/>
              <a:cs typeface="Montserrat"/>
              <a:sym typeface="Montserrat"/>
            </a:endParaRPr>
          </a:p>
        </p:txBody>
      </p:sp>
      <p:sp>
        <p:nvSpPr>
          <p:cNvPr id="228" name="Google Shape;228;p15"/>
          <p:cNvSpPr txBox="1"/>
          <p:nvPr/>
        </p:nvSpPr>
        <p:spPr>
          <a:xfrm>
            <a:off x="4999037" y="1614487"/>
            <a:ext cx="3937000" cy="132556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900"/>
              <a:buFont typeface="Oswald"/>
              <a:buNone/>
            </a:pPr>
            <a:r>
              <a:rPr b="0" i="0" lang="en-US" sz="900" u="none">
                <a:solidFill>
                  <a:srgbClr val="0B263F"/>
                </a:solidFill>
                <a:latin typeface="Oswald"/>
                <a:ea typeface="Oswald"/>
                <a:cs typeface="Oswald"/>
                <a:sym typeface="Oswald"/>
              </a:rPr>
              <a:t>A</a:t>
            </a:r>
            <a:r>
              <a:rPr b="0" i="0" lang="en-US" sz="1100" u="none">
                <a:solidFill>
                  <a:srgbClr val="0B263F"/>
                </a:solidFill>
                <a:latin typeface="Oswald"/>
                <a:ea typeface="Oswald"/>
                <a:cs typeface="Oswald"/>
                <a:sym typeface="Oswald"/>
              </a:rPr>
              <a:t>taque  fuerte (o de </a:t>
            </a:r>
            <a:r>
              <a:rPr b="1" i="0" lang="en-US" sz="1100" u="none">
                <a:solidFill>
                  <a:srgbClr val="0B263F"/>
                </a:solidFill>
                <a:latin typeface="Oswald"/>
                <a:ea typeface="Oswald"/>
                <a:cs typeface="Oswald"/>
                <a:sym typeface="Oswald"/>
              </a:rPr>
              <a:t>cuchilla</a:t>
            </a:r>
            <a:r>
              <a:rPr b="0" i="0" lang="en-US" sz="1100" u="none">
                <a:solidFill>
                  <a:srgbClr val="0B263F"/>
                </a:solidFill>
                <a:latin typeface="Oswald"/>
                <a:ea typeface="Oswald"/>
                <a:cs typeface="Oswald"/>
                <a:sym typeface="Oswald"/>
              </a:rPr>
              <a:t>)</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a:t>
            </a:r>
            <a:r>
              <a:rPr b="1" i="0" lang="en-US" sz="1100" u="none">
                <a:solidFill>
                  <a:srgbClr val="0B263F"/>
                </a:solidFill>
                <a:latin typeface="Oswald"/>
                <a:ea typeface="Oswald"/>
                <a:cs typeface="Oswald"/>
                <a:sym typeface="Oswald"/>
              </a:rPr>
              <a:t>giratorio </a:t>
            </a:r>
            <a:r>
              <a:rPr b="0" i="0" lang="en-US" sz="1100" u="none">
                <a:solidFill>
                  <a:srgbClr val="0B263F"/>
                </a:solidFill>
                <a:latin typeface="Oswald"/>
                <a:ea typeface="Oswald"/>
                <a:cs typeface="Oswald"/>
                <a:sym typeface="Oswald"/>
              </a:rPr>
              <a:t>(o de cuchillas) - Ataque de gran área.</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de </a:t>
            </a:r>
            <a:r>
              <a:rPr b="1" i="0" lang="en-US" sz="1100" u="none">
                <a:solidFill>
                  <a:srgbClr val="0B263F"/>
                </a:solidFill>
                <a:latin typeface="Oswald"/>
                <a:ea typeface="Oswald"/>
                <a:cs typeface="Oswald"/>
                <a:sym typeface="Oswald"/>
              </a:rPr>
              <a:t>salto </a:t>
            </a:r>
            <a:r>
              <a:rPr b="0" i="0" lang="en-US" sz="1100" u="none">
                <a:solidFill>
                  <a:srgbClr val="0B263F"/>
                </a:solidFill>
                <a:latin typeface="Oswald"/>
                <a:ea typeface="Oswald"/>
                <a:cs typeface="Oswald"/>
                <a:sym typeface="Oswald"/>
              </a:rPr>
              <a:t>(o de caída) - Ataque de gran área a su alrededor.</a:t>
            </a:r>
            <a:endParaRPr b="0" i="0" sz="1100" u="non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100" u="none">
              <a:solidFill>
                <a:srgbClr val="000000"/>
              </a:solidFill>
              <a:latin typeface="Montserrat"/>
              <a:ea typeface="Montserrat"/>
              <a:cs typeface="Montserrat"/>
              <a:sym typeface="Montserrat"/>
            </a:endParaRPr>
          </a:p>
        </p:txBody>
      </p:sp>
      <p:sp>
        <p:nvSpPr>
          <p:cNvPr id="229" name="Google Shape;229;p15"/>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30" name="Google Shape;230;p15"/>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ATAQUES DE EVVÖ</a:t>
            </a:r>
            <a:endParaRPr/>
          </a:p>
        </p:txBody>
      </p:sp>
      <p:pic>
        <p:nvPicPr>
          <p:cNvPr id="231" name="Google Shape;231;p15"/>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232" name="Google Shape;232;p15"/>
          <p:cNvSpPr txBox="1"/>
          <p:nvPr/>
        </p:nvSpPr>
        <p:spPr>
          <a:xfrm>
            <a:off x="658812" y="504825"/>
            <a:ext cx="3746500" cy="1500187"/>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básico (o de </a:t>
            </a:r>
            <a:r>
              <a:rPr b="1" i="0" lang="en-US" sz="1100" u="none">
                <a:solidFill>
                  <a:srgbClr val="0B263F"/>
                </a:solidFill>
                <a:latin typeface="Oswald"/>
                <a:ea typeface="Oswald"/>
                <a:cs typeface="Oswald"/>
                <a:sym typeface="Oswald"/>
              </a:rPr>
              <a:t>puño</a:t>
            </a:r>
            <a:r>
              <a:rPr b="0" i="0" lang="en-US" sz="1100" u="none">
                <a:solidFill>
                  <a:srgbClr val="0B263F"/>
                </a:solidFill>
                <a:latin typeface="Oswald"/>
                <a:ea typeface="Oswald"/>
                <a:cs typeface="Oswald"/>
                <a:sym typeface="Oswald"/>
              </a:rPr>
              <a:t>)</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a:t>
            </a:r>
            <a:r>
              <a:rPr b="1" i="0" lang="en-US" sz="1100" u="none">
                <a:solidFill>
                  <a:srgbClr val="0B263F"/>
                </a:solidFill>
                <a:latin typeface="Oswald"/>
                <a:ea typeface="Oswald"/>
                <a:cs typeface="Oswald"/>
                <a:sym typeface="Oswald"/>
              </a:rPr>
              <a:t>giratorio </a:t>
            </a:r>
            <a:r>
              <a:rPr b="0" i="0" lang="en-US" sz="1100" u="none">
                <a:solidFill>
                  <a:srgbClr val="0B263F"/>
                </a:solidFill>
                <a:latin typeface="Oswald"/>
                <a:ea typeface="Oswald"/>
                <a:cs typeface="Oswald"/>
                <a:sym typeface="Oswald"/>
              </a:rPr>
              <a:t>(o de puños) - Ataque de </a:t>
            </a:r>
            <a:r>
              <a:rPr b="0" i="1" lang="en-US" sz="1100" u="none">
                <a:solidFill>
                  <a:srgbClr val="0B263F"/>
                </a:solidFill>
                <a:latin typeface="Oswald"/>
                <a:ea typeface="Oswald"/>
                <a:cs typeface="Oswald"/>
                <a:sym typeface="Oswald"/>
              </a:rPr>
              <a:t>pequeña </a:t>
            </a:r>
            <a:r>
              <a:rPr b="0" i="0" lang="en-US" sz="1100" u="none">
                <a:solidFill>
                  <a:srgbClr val="0B263F"/>
                </a:solidFill>
                <a:latin typeface="Oswald"/>
                <a:ea typeface="Oswald"/>
                <a:cs typeface="Oswald"/>
                <a:sym typeface="Oswald"/>
              </a:rPr>
              <a:t>área.</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de </a:t>
            </a:r>
            <a:r>
              <a:rPr b="1" i="0" lang="en-US" sz="1100" u="none">
                <a:solidFill>
                  <a:srgbClr val="0B263F"/>
                </a:solidFill>
                <a:latin typeface="Oswald"/>
                <a:ea typeface="Oswald"/>
                <a:cs typeface="Oswald"/>
                <a:sym typeface="Oswald"/>
              </a:rPr>
              <a:t>salto </a:t>
            </a:r>
            <a:r>
              <a:rPr b="0" i="0" lang="en-US" sz="1100" u="none">
                <a:solidFill>
                  <a:srgbClr val="0B263F"/>
                </a:solidFill>
                <a:latin typeface="Oswald"/>
                <a:ea typeface="Oswald"/>
                <a:cs typeface="Oswald"/>
                <a:sym typeface="Oswald"/>
              </a:rPr>
              <a:t>(o de caída) - Ataque de </a:t>
            </a:r>
            <a:r>
              <a:rPr b="0" i="1" lang="en-US" sz="1100" u="none">
                <a:solidFill>
                  <a:srgbClr val="0B263F"/>
                </a:solidFill>
                <a:latin typeface="Oswald"/>
                <a:ea typeface="Oswald"/>
                <a:cs typeface="Oswald"/>
                <a:sym typeface="Oswald"/>
              </a:rPr>
              <a:t>pequeña </a:t>
            </a:r>
            <a:r>
              <a:rPr b="0" i="0" lang="en-US" sz="1100" u="none">
                <a:solidFill>
                  <a:srgbClr val="0B263F"/>
                </a:solidFill>
                <a:latin typeface="Oswald"/>
                <a:ea typeface="Oswald"/>
                <a:cs typeface="Oswald"/>
                <a:sym typeface="Oswald"/>
              </a:rPr>
              <a:t>área frente a él.</a:t>
            </a:r>
            <a:endParaRPr/>
          </a:p>
        </p:txBody>
      </p:sp>
      <p:sp>
        <p:nvSpPr>
          <p:cNvPr id="233" name="Google Shape;233;p15"/>
          <p:cNvSpPr txBox="1"/>
          <p:nvPr/>
        </p:nvSpPr>
        <p:spPr>
          <a:xfrm>
            <a:off x="658812" y="393700"/>
            <a:ext cx="1808162" cy="2936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none">
                <a:solidFill>
                  <a:srgbClr val="0B263F"/>
                </a:solidFill>
                <a:latin typeface="Oswald"/>
                <a:ea typeface="Oswald"/>
                <a:cs typeface="Oswald"/>
                <a:sym typeface="Oswald"/>
              </a:rPr>
              <a:t>EVOLUCIÓN 1</a:t>
            </a:r>
            <a:endParaRPr/>
          </a:p>
        </p:txBody>
      </p:sp>
      <p:sp>
        <p:nvSpPr>
          <p:cNvPr id="234" name="Google Shape;234;p15"/>
          <p:cNvSpPr txBox="1"/>
          <p:nvPr/>
        </p:nvSpPr>
        <p:spPr>
          <a:xfrm>
            <a:off x="574675" y="2490787"/>
            <a:ext cx="1419225" cy="2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none">
                <a:solidFill>
                  <a:srgbClr val="0B263F"/>
                </a:solidFill>
                <a:latin typeface="Oswald"/>
                <a:ea typeface="Oswald"/>
                <a:cs typeface="Oswald"/>
                <a:sym typeface="Oswald"/>
              </a:rPr>
              <a:t>EVOLUCIÓN 2</a:t>
            </a:r>
            <a:endParaRPr/>
          </a:p>
        </p:txBody>
      </p:sp>
      <p:sp>
        <p:nvSpPr>
          <p:cNvPr id="235" name="Google Shape;235;p15"/>
          <p:cNvSpPr txBox="1"/>
          <p:nvPr/>
        </p:nvSpPr>
        <p:spPr>
          <a:xfrm>
            <a:off x="4999037" y="1449387"/>
            <a:ext cx="1387475" cy="2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none">
                <a:solidFill>
                  <a:srgbClr val="0B263F"/>
                </a:solidFill>
                <a:latin typeface="Oswald"/>
                <a:ea typeface="Oswald"/>
                <a:cs typeface="Oswald"/>
                <a:sym typeface="Oswald"/>
              </a:rPr>
              <a:t>EVOLUCIÓN 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41" name="Google Shape;241;p16"/>
          <p:cNvPicPr preferRelativeResize="0"/>
          <p:nvPr/>
        </p:nvPicPr>
        <p:blipFill rotWithShape="1">
          <a:blip r:embed="rId4">
            <a:alphaModFix/>
          </a:blip>
          <a:srcRect b="0" l="0" r="0" t="72866"/>
          <a:stretch/>
        </p:blipFill>
        <p:spPr>
          <a:xfrm>
            <a:off x="1576387" y="2825750"/>
            <a:ext cx="6076950" cy="922337"/>
          </a:xfrm>
          <a:prstGeom prst="rect">
            <a:avLst/>
          </a:prstGeom>
          <a:noFill/>
          <a:ln>
            <a:noFill/>
          </a:ln>
        </p:spPr>
      </p:pic>
      <p:pic>
        <p:nvPicPr>
          <p:cNvPr id="242" name="Google Shape;242;p16"/>
          <p:cNvPicPr preferRelativeResize="0"/>
          <p:nvPr/>
        </p:nvPicPr>
        <p:blipFill rotWithShape="1">
          <a:blip r:embed="rId4">
            <a:alphaModFix/>
          </a:blip>
          <a:srcRect b="33197" l="0" r="0" t="36407"/>
          <a:stretch/>
        </p:blipFill>
        <p:spPr>
          <a:xfrm>
            <a:off x="1576387" y="1411287"/>
            <a:ext cx="6076950" cy="1414462"/>
          </a:xfrm>
          <a:prstGeom prst="rect">
            <a:avLst/>
          </a:prstGeom>
          <a:noFill/>
          <a:ln>
            <a:noFill/>
          </a:ln>
        </p:spPr>
      </p:pic>
      <p:pic>
        <p:nvPicPr>
          <p:cNvPr id="243" name="Google Shape;243;p16"/>
          <p:cNvPicPr preferRelativeResize="0"/>
          <p:nvPr/>
        </p:nvPicPr>
        <p:blipFill rotWithShape="1">
          <a:blip r:embed="rId5">
            <a:alphaModFix/>
          </a:blip>
          <a:srcRect b="72866" l="0" r="0" t="0"/>
          <a:stretch/>
        </p:blipFill>
        <p:spPr>
          <a:xfrm>
            <a:off x="1576387" y="514350"/>
            <a:ext cx="6076950" cy="896937"/>
          </a:xfrm>
          <a:prstGeom prst="rect">
            <a:avLst/>
          </a:prstGeom>
          <a:noFill/>
          <a:ln>
            <a:noFill/>
          </a:ln>
        </p:spPr>
      </p:pic>
      <p:sp>
        <p:nvSpPr>
          <p:cNvPr id="244" name="Google Shape;244;p16"/>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45" name="Google Shape;245;p16"/>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MECÁNICAS PRINCIPALES - EVVÖ</a:t>
            </a:r>
            <a:endParaRPr/>
          </a:p>
        </p:txBody>
      </p:sp>
      <p:pic>
        <p:nvPicPr>
          <p:cNvPr id="246" name="Google Shape;246;p16"/>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247" name="Google Shape;247;p16"/>
          <p:cNvSpPr txBox="1"/>
          <p:nvPr/>
        </p:nvSpPr>
        <p:spPr>
          <a:xfrm>
            <a:off x="2065337" y="889000"/>
            <a:ext cx="7188200" cy="300037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100" u="none">
              <a:solidFill>
                <a:srgbClr val="000000"/>
              </a:solidFill>
              <a:latin typeface="Montserrat"/>
              <a:ea typeface="Montserrat"/>
              <a:cs typeface="Montserrat"/>
              <a:sym typeface="Montserrat"/>
            </a:endParaRPr>
          </a:p>
        </p:txBody>
      </p:sp>
      <p:sp>
        <p:nvSpPr>
          <p:cNvPr id="248" name="Google Shape;248;p16"/>
          <p:cNvSpPr txBox="1"/>
          <p:nvPr/>
        </p:nvSpPr>
        <p:spPr>
          <a:xfrm>
            <a:off x="2117725" y="1239837"/>
            <a:ext cx="5089525" cy="2073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Evvö </a:t>
            </a:r>
            <a:r>
              <a:rPr b="1" i="0" lang="en-US" sz="1100" u="none">
                <a:solidFill>
                  <a:srgbClr val="0B263F"/>
                </a:solidFill>
                <a:latin typeface="Oswald"/>
                <a:ea typeface="Oswald"/>
                <a:cs typeface="Oswald"/>
                <a:sym typeface="Oswald"/>
              </a:rPr>
              <a:t>recogerá </a:t>
            </a:r>
            <a:r>
              <a:rPr b="0" i="0" lang="en-US" sz="1100" u="none">
                <a:solidFill>
                  <a:srgbClr val="0B263F"/>
                </a:solidFill>
                <a:latin typeface="Oswald"/>
                <a:ea typeface="Oswald"/>
                <a:cs typeface="Oswald"/>
                <a:sym typeface="Oswald"/>
              </a:rPr>
              <a:t>almas dropeadas por los guardianes de almas, indispensables para evolucionar y pasar de nivel. Así como </a:t>
            </a:r>
            <a:r>
              <a:rPr b="1" i="0" lang="en-US" sz="1100" u="none">
                <a:solidFill>
                  <a:srgbClr val="0B263F"/>
                </a:solidFill>
                <a:latin typeface="Oswald"/>
                <a:ea typeface="Oswald"/>
                <a:cs typeface="Oswald"/>
                <a:sym typeface="Oswald"/>
              </a:rPr>
              <a:t>vidas </a:t>
            </a:r>
            <a:r>
              <a:rPr b="0" i="0" lang="en-US" sz="1100" u="none">
                <a:solidFill>
                  <a:srgbClr val="0B263F"/>
                </a:solidFill>
                <a:latin typeface="Oswald"/>
                <a:ea typeface="Oswald"/>
                <a:cs typeface="Oswald"/>
                <a:sym typeface="Oswald"/>
              </a:rPr>
              <a:t>repartidas por el escenario, recuperando la vida perdida al cogerlas.</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Mecanismos y plataformas deberán ser </a:t>
            </a:r>
            <a:r>
              <a:rPr b="1" i="0" lang="en-US" sz="1100" u="none">
                <a:solidFill>
                  <a:srgbClr val="0B263F"/>
                </a:solidFill>
                <a:latin typeface="Oswald"/>
                <a:ea typeface="Oswald"/>
                <a:cs typeface="Oswald"/>
                <a:sym typeface="Oswald"/>
              </a:rPr>
              <a:t>activados </a:t>
            </a:r>
            <a:r>
              <a:rPr b="0" i="0" lang="en-US" sz="1100" u="none">
                <a:solidFill>
                  <a:srgbClr val="0B263F"/>
                </a:solidFill>
                <a:latin typeface="Oswald"/>
                <a:ea typeface="Oswald"/>
                <a:cs typeface="Oswald"/>
                <a:sym typeface="Oswald"/>
              </a:rPr>
              <a:t>para poder usarlos y así llegar a ciertos puntos de interés. Así como cajas u objetos que se podrán </a:t>
            </a:r>
            <a:r>
              <a:rPr b="1" i="0" lang="en-US" sz="1100" u="none">
                <a:solidFill>
                  <a:srgbClr val="0B263F"/>
                </a:solidFill>
                <a:latin typeface="Oswald"/>
                <a:ea typeface="Oswald"/>
                <a:cs typeface="Oswald"/>
                <a:sym typeface="Oswald"/>
              </a:rPr>
              <a:t>mover</a:t>
            </a:r>
            <a:r>
              <a:rPr b="0" i="0" lang="en-US" sz="1100" u="none">
                <a:solidFill>
                  <a:srgbClr val="0B263F"/>
                </a:solidFill>
                <a:latin typeface="Oswald"/>
                <a:ea typeface="Oswald"/>
                <a:cs typeface="Oswald"/>
                <a:sym typeface="Oswald"/>
              </a:rPr>
              <a:t>.</a:t>
            </a:r>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Un </a:t>
            </a:r>
            <a:r>
              <a:rPr b="1" i="0" lang="en-US" sz="1100" u="none">
                <a:solidFill>
                  <a:srgbClr val="0B263F"/>
                </a:solidFill>
                <a:latin typeface="Oswald"/>
                <a:ea typeface="Oswald"/>
                <a:cs typeface="Oswald"/>
                <a:sym typeface="Oswald"/>
              </a:rPr>
              <a:t>combate </a:t>
            </a:r>
            <a:r>
              <a:rPr b="0" i="0" lang="en-US" sz="1100" u="none">
                <a:solidFill>
                  <a:srgbClr val="0B263F"/>
                </a:solidFill>
                <a:latin typeface="Oswald"/>
                <a:ea typeface="Oswald"/>
                <a:cs typeface="Oswald"/>
                <a:sym typeface="Oswald"/>
              </a:rPr>
              <a:t>simple pero funcional, con tres ataques básicos que en cada evolución pasarán a ser más potentes, adaptándose a la nueva forma de Evvö.</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None/>
            </a:pPr>
            <a:r>
              <a:t/>
            </a:r>
            <a:endParaRPr b="0" i="0" sz="1100" u="none">
              <a:solidFill>
                <a:srgbClr val="0B263F"/>
              </a:solidFill>
              <a:latin typeface="Oswald"/>
              <a:ea typeface="Oswald"/>
              <a:cs typeface="Oswald"/>
              <a:sym typeface="Oswald"/>
            </a:endParaRPr>
          </a:p>
        </p:txBody>
      </p:sp>
      <p:pic>
        <p:nvPicPr>
          <p:cNvPr id="249" name="Google Shape;249;p16"/>
          <p:cNvPicPr preferRelativeResize="0"/>
          <p:nvPr/>
        </p:nvPicPr>
        <p:blipFill rotWithShape="1">
          <a:blip r:embed="rId7">
            <a:alphaModFix/>
          </a:blip>
          <a:srcRect b="0" l="0" r="0" t="0"/>
          <a:stretch/>
        </p:blipFill>
        <p:spPr>
          <a:xfrm>
            <a:off x="5905500" y="2782887"/>
            <a:ext cx="3238500" cy="1819275"/>
          </a:xfrm>
          <a:prstGeom prst="rect">
            <a:avLst/>
          </a:prstGeom>
          <a:noFill/>
          <a:ln>
            <a:noFill/>
          </a:ln>
        </p:spPr>
      </p:pic>
      <p:pic>
        <p:nvPicPr>
          <p:cNvPr id="250" name="Google Shape;250;p16"/>
          <p:cNvPicPr preferRelativeResize="0"/>
          <p:nvPr/>
        </p:nvPicPr>
        <p:blipFill rotWithShape="1">
          <a:blip r:embed="rId8">
            <a:alphaModFix/>
          </a:blip>
          <a:srcRect b="0" l="0" r="0" t="0"/>
          <a:stretch/>
        </p:blipFill>
        <p:spPr>
          <a:xfrm>
            <a:off x="-460375" y="449262"/>
            <a:ext cx="2889250" cy="4086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1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56" name="Google Shape;256;p17"/>
          <p:cNvPicPr preferRelativeResize="0"/>
          <p:nvPr/>
        </p:nvPicPr>
        <p:blipFill rotWithShape="1">
          <a:blip r:embed="rId4">
            <a:alphaModFix/>
          </a:blip>
          <a:srcRect b="0" l="0" r="0" t="72866"/>
          <a:stretch/>
        </p:blipFill>
        <p:spPr>
          <a:xfrm>
            <a:off x="1533525" y="3067050"/>
            <a:ext cx="6076950" cy="922337"/>
          </a:xfrm>
          <a:prstGeom prst="rect">
            <a:avLst/>
          </a:prstGeom>
          <a:noFill/>
          <a:ln>
            <a:noFill/>
          </a:ln>
        </p:spPr>
      </p:pic>
      <p:pic>
        <p:nvPicPr>
          <p:cNvPr id="257" name="Google Shape;257;p17"/>
          <p:cNvPicPr preferRelativeResize="0"/>
          <p:nvPr/>
        </p:nvPicPr>
        <p:blipFill rotWithShape="1">
          <a:blip r:embed="rId4">
            <a:alphaModFix/>
          </a:blip>
          <a:srcRect b="33197" l="0" r="0" t="36407"/>
          <a:stretch/>
        </p:blipFill>
        <p:spPr>
          <a:xfrm>
            <a:off x="1533525" y="1273175"/>
            <a:ext cx="6076950" cy="1793875"/>
          </a:xfrm>
          <a:prstGeom prst="rect">
            <a:avLst/>
          </a:prstGeom>
          <a:noFill/>
          <a:ln>
            <a:noFill/>
          </a:ln>
        </p:spPr>
      </p:pic>
      <p:pic>
        <p:nvPicPr>
          <p:cNvPr id="258" name="Google Shape;258;p17"/>
          <p:cNvPicPr preferRelativeResize="0"/>
          <p:nvPr/>
        </p:nvPicPr>
        <p:blipFill rotWithShape="1">
          <a:blip r:embed="rId5">
            <a:alphaModFix/>
          </a:blip>
          <a:srcRect b="72866" l="0" r="0" t="0"/>
          <a:stretch/>
        </p:blipFill>
        <p:spPr>
          <a:xfrm>
            <a:off x="1533525" y="376237"/>
            <a:ext cx="6076950" cy="896937"/>
          </a:xfrm>
          <a:prstGeom prst="rect">
            <a:avLst/>
          </a:prstGeom>
          <a:noFill/>
          <a:ln>
            <a:noFill/>
          </a:ln>
        </p:spPr>
      </p:pic>
      <p:sp>
        <p:nvSpPr>
          <p:cNvPr id="259" name="Google Shape;259;p17"/>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60" name="Google Shape;260;p17"/>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MECÁNICAS PRINCIPALES - LUTTHIÖN</a:t>
            </a:r>
            <a:endParaRPr/>
          </a:p>
        </p:txBody>
      </p:sp>
      <p:pic>
        <p:nvPicPr>
          <p:cNvPr id="261" name="Google Shape;261;p17"/>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262" name="Google Shape;262;p17"/>
          <p:cNvSpPr txBox="1"/>
          <p:nvPr/>
        </p:nvSpPr>
        <p:spPr>
          <a:xfrm>
            <a:off x="2020887" y="376237"/>
            <a:ext cx="5237162" cy="300037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a:t>
            </a:r>
            <a:r>
              <a:rPr b="1" i="0" lang="en-US" sz="1100" u="none">
                <a:solidFill>
                  <a:srgbClr val="0B263F"/>
                </a:solidFill>
                <a:latin typeface="Oswald"/>
                <a:ea typeface="Oswald"/>
                <a:cs typeface="Oswald"/>
                <a:sym typeface="Oswald"/>
              </a:rPr>
              <a:t>normal</a:t>
            </a:r>
            <a:r>
              <a:rPr b="0" i="0" lang="en-US" sz="1100" u="none">
                <a:solidFill>
                  <a:srgbClr val="0B263F"/>
                </a:solidFill>
                <a:latin typeface="Oswald"/>
                <a:ea typeface="Oswald"/>
                <a:cs typeface="Oswald"/>
                <a:sym typeface="Oswald"/>
              </a:rPr>
              <a:t>: propina golpes verticales con el </a:t>
            </a:r>
            <a:r>
              <a:rPr b="1" i="0" lang="en-US" sz="1100" u="none">
                <a:solidFill>
                  <a:srgbClr val="0B263F"/>
                </a:solidFill>
                <a:latin typeface="Oswald"/>
                <a:ea typeface="Oswald"/>
                <a:cs typeface="Oswald"/>
                <a:sym typeface="Oswald"/>
              </a:rPr>
              <a:t>puño </a:t>
            </a:r>
            <a:r>
              <a:rPr b="0" i="0" lang="en-US" sz="1100" u="none">
                <a:solidFill>
                  <a:srgbClr val="0B263F"/>
                </a:solidFill>
                <a:latin typeface="Oswald"/>
                <a:ea typeface="Oswald"/>
                <a:cs typeface="Oswald"/>
                <a:sym typeface="Oswald"/>
              </a:rPr>
              <a:t>que permanecerán un tiempo en el suelo de la escena.</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a </a:t>
            </a:r>
            <a:r>
              <a:rPr b="1" i="0" lang="en-US" sz="1100" u="none">
                <a:solidFill>
                  <a:srgbClr val="0B263F"/>
                </a:solidFill>
                <a:latin typeface="Oswald"/>
                <a:ea typeface="Oswald"/>
                <a:cs typeface="Oswald"/>
                <a:sym typeface="Oswald"/>
              </a:rPr>
              <a:t>distancia</a:t>
            </a:r>
            <a:r>
              <a:rPr b="0" i="0" lang="en-US" sz="1100" u="none">
                <a:solidFill>
                  <a:srgbClr val="0B263F"/>
                </a:solidFill>
                <a:latin typeface="Oswald"/>
                <a:ea typeface="Oswald"/>
                <a:cs typeface="Oswald"/>
                <a:sym typeface="Oswald"/>
              </a:rPr>
              <a:t>: lanzamiento de </a:t>
            </a:r>
            <a:r>
              <a:rPr b="1" i="0" lang="en-US" sz="1100" u="none">
                <a:solidFill>
                  <a:srgbClr val="0B263F"/>
                </a:solidFill>
                <a:latin typeface="Oswald"/>
                <a:ea typeface="Oswald"/>
                <a:cs typeface="Oswald"/>
                <a:sym typeface="Oswald"/>
              </a:rPr>
              <a:t>proyectiles </a:t>
            </a:r>
            <a:r>
              <a:rPr b="0" i="0" lang="en-US" sz="1100" u="none">
                <a:solidFill>
                  <a:srgbClr val="0B263F"/>
                </a:solidFill>
                <a:latin typeface="Oswald"/>
                <a:ea typeface="Oswald"/>
                <a:cs typeface="Oswald"/>
                <a:sym typeface="Oswald"/>
              </a:rPr>
              <a:t>hacia el jugador.</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Ataque en </a:t>
            </a:r>
            <a:r>
              <a:rPr b="1" i="0" lang="en-US" sz="1100" u="none">
                <a:solidFill>
                  <a:srgbClr val="0B263F"/>
                </a:solidFill>
                <a:latin typeface="Oswald"/>
                <a:ea typeface="Oswald"/>
                <a:cs typeface="Oswald"/>
                <a:sym typeface="Oswald"/>
              </a:rPr>
              <a:t>área</a:t>
            </a:r>
            <a:r>
              <a:rPr b="0" i="0" lang="en-US" sz="1100" u="none">
                <a:solidFill>
                  <a:srgbClr val="0B263F"/>
                </a:solidFill>
                <a:latin typeface="Oswald"/>
                <a:ea typeface="Oswald"/>
                <a:cs typeface="Oswald"/>
                <a:sym typeface="Oswald"/>
              </a:rPr>
              <a:t>: lanza un puñetazo en el medio de la escena y aparecen </a:t>
            </a:r>
            <a:r>
              <a:rPr b="1" i="0" lang="en-US" sz="1100" u="none">
                <a:solidFill>
                  <a:srgbClr val="0B263F"/>
                </a:solidFill>
                <a:latin typeface="Oswald"/>
                <a:ea typeface="Oswald"/>
                <a:cs typeface="Oswald"/>
                <a:sym typeface="Oswald"/>
              </a:rPr>
              <a:t>zonas rojas</a:t>
            </a:r>
            <a:r>
              <a:rPr b="0" i="0" lang="en-US" sz="1100" u="none">
                <a:solidFill>
                  <a:srgbClr val="0B263F"/>
                </a:solidFill>
                <a:latin typeface="Oswald"/>
                <a:ea typeface="Oswald"/>
                <a:cs typeface="Oswald"/>
                <a:sym typeface="Oswald"/>
              </a:rPr>
              <a:t> donde dañará al jugador si no se aparta.</a:t>
            </a:r>
            <a:endParaRPr/>
          </a:p>
          <a:p>
            <a:pPr indent="0" lvl="0" marL="0" marR="0" rtl="0" algn="l">
              <a:lnSpc>
                <a:spcPct val="115000"/>
              </a:lnSpc>
              <a:spcBef>
                <a:spcPts val="0"/>
              </a:spcBef>
              <a:spcAft>
                <a:spcPts val="0"/>
              </a:spcAft>
              <a:buClr>
                <a:srgbClr val="000000"/>
              </a:buClr>
              <a:buSzPts val="1100"/>
              <a:buFont typeface="Arial"/>
              <a:buNone/>
            </a:pPr>
            <a:r>
              <a:t/>
            </a:r>
            <a:endParaRPr b="1"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1"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Lutthiön ha absorbido tantas almas que, por su </a:t>
            </a:r>
            <a:r>
              <a:rPr b="1" i="0" lang="en-US" sz="1100" u="none">
                <a:solidFill>
                  <a:srgbClr val="0B263F"/>
                </a:solidFill>
                <a:latin typeface="Oswald"/>
                <a:ea typeface="Oswald"/>
                <a:cs typeface="Oswald"/>
                <a:sym typeface="Oswald"/>
              </a:rPr>
              <a:t>tamaño descomunal</a:t>
            </a:r>
            <a:r>
              <a:rPr b="0" i="0" lang="en-US" sz="1100" u="none">
                <a:solidFill>
                  <a:srgbClr val="0B263F"/>
                </a:solidFill>
                <a:latin typeface="Oswald"/>
                <a:ea typeface="Oswald"/>
                <a:cs typeface="Oswald"/>
                <a:sym typeface="Oswald"/>
              </a:rPr>
              <a:t>, desde la plataforma de combate solo se le ve de cintura para arriba. Todo el combate se encuentra en la misma posición, efectuando ataques a la plataforma del jugador. </a:t>
            </a:r>
            <a:endParaRPr b="0" i="0" sz="1100" u="non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100" u="non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b0edad66dc_1_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b0edad66dc_1_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72" name="Shape 272"/>
        <p:cNvGrpSpPr/>
        <p:nvPr/>
      </p:nvGrpSpPr>
      <p:grpSpPr>
        <a:xfrm>
          <a:off x="0" y="0"/>
          <a:ext cx="0" cy="0"/>
          <a:chOff x="0" y="0"/>
          <a:chExt cx="0" cy="0"/>
        </a:xfrm>
      </p:grpSpPr>
      <p:sp>
        <p:nvSpPr>
          <p:cNvPr id="273" name="Google Shape;273;p18"/>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74" name="Google Shape;274;p18"/>
          <p:cNvSpPr txBox="1"/>
          <p:nvPr/>
        </p:nvSpPr>
        <p:spPr>
          <a:xfrm>
            <a:off x="151288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LAS 3C - CONTROLLER (MANDO)</a:t>
            </a:r>
            <a:endParaRPr/>
          </a:p>
        </p:txBody>
      </p:sp>
      <p:pic>
        <p:nvPicPr>
          <p:cNvPr id="275" name="Google Shape;275;p18"/>
          <p:cNvPicPr preferRelativeResize="0"/>
          <p:nvPr/>
        </p:nvPicPr>
        <p:blipFill rotWithShape="1">
          <a:blip r:embed="rId3">
            <a:alphaModFix/>
          </a:blip>
          <a:srcRect b="0" l="0" r="0" t="0"/>
          <a:stretch/>
        </p:blipFill>
        <p:spPr>
          <a:xfrm>
            <a:off x="63500" y="4341812"/>
            <a:ext cx="1174750" cy="879473"/>
          </a:xfrm>
          <a:prstGeom prst="rect">
            <a:avLst/>
          </a:prstGeom>
          <a:noFill/>
          <a:ln>
            <a:noFill/>
          </a:ln>
        </p:spPr>
      </p:pic>
      <p:pic>
        <p:nvPicPr>
          <p:cNvPr id="276" name="Google Shape;276;p18"/>
          <p:cNvPicPr preferRelativeResize="0"/>
          <p:nvPr/>
        </p:nvPicPr>
        <p:blipFill rotWithShape="1">
          <a:blip r:embed="rId4">
            <a:alphaModFix/>
          </a:blip>
          <a:srcRect b="0" l="0" r="0" t="0"/>
          <a:stretch/>
        </p:blipFill>
        <p:spPr>
          <a:xfrm>
            <a:off x="1092200" y="44450"/>
            <a:ext cx="7135813" cy="48640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3" name="Shape 53"/>
        <p:cNvGrpSpPr/>
        <p:nvPr/>
      </p:nvGrpSpPr>
      <p:grpSpPr>
        <a:xfrm>
          <a:off x="0" y="0"/>
          <a:ext cx="0" cy="0"/>
          <a:chOff x="0" y="0"/>
          <a:chExt cx="0" cy="0"/>
        </a:xfrm>
      </p:grpSpPr>
      <p:pic>
        <p:nvPicPr>
          <p:cNvPr id="54" name="Google Shape;54;p3"/>
          <p:cNvPicPr preferRelativeResize="0"/>
          <p:nvPr/>
        </p:nvPicPr>
        <p:blipFill rotWithShape="1">
          <a:blip r:embed="rId3">
            <a:alphaModFix/>
          </a:blip>
          <a:srcRect b="0" l="0" r="0" t="0"/>
          <a:stretch/>
        </p:blipFill>
        <p:spPr>
          <a:xfrm>
            <a:off x="-53975" y="0"/>
            <a:ext cx="9197975" cy="5143500"/>
          </a:xfrm>
          <a:prstGeom prst="rect">
            <a:avLst/>
          </a:prstGeom>
          <a:noFill/>
          <a:ln>
            <a:noFill/>
          </a:ln>
        </p:spPr>
      </p:pic>
      <p:pic>
        <p:nvPicPr>
          <p:cNvPr id="55" name="Google Shape;55;p3"/>
          <p:cNvPicPr preferRelativeResize="0"/>
          <p:nvPr/>
        </p:nvPicPr>
        <p:blipFill rotWithShape="1">
          <a:blip r:embed="rId4">
            <a:alphaModFix/>
          </a:blip>
          <a:srcRect b="0" l="0" r="0" t="0"/>
          <a:stretch/>
        </p:blipFill>
        <p:spPr>
          <a:xfrm>
            <a:off x="1547812" y="398462"/>
            <a:ext cx="6076950" cy="3746500"/>
          </a:xfrm>
          <a:prstGeom prst="rect">
            <a:avLst/>
          </a:prstGeom>
          <a:noFill/>
          <a:ln>
            <a:noFill/>
          </a:ln>
        </p:spPr>
      </p:pic>
      <p:sp>
        <p:nvSpPr>
          <p:cNvPr id="56" name="Google Shape;56;p3"/>
          <p:cNvSpPr txBox="1"/>
          <p:nvPr/>
        </p:nvSpPr>
        <p:spPr>
          <a:xfrm>
            <a:off x="2309812" y="763587"/>
            <a:ext cx="6170612" cy="27336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TÍTULO                                                </a:t>
            </a:r>
            <a:r>
              <a:rPr b="0" i="0" lang="en-US" sz="1100" u="none" cap="none" strike="noStrike">
                <a:solidFill>
                  <a:srgbClr val="0B263F"/>
                </a:solidFill>
                <a:latin typeface="Oswald"/>
                <a:ea typeface="Oswald"/>
                <a:cs typeface="Oswald"/>
                <a:sym typeface="Oswald"/>
              </a:rPr>
              <a:t>Evvö</a:t>
            </a:r>
            <a:endParaRPr/>
          </a:p>
          <a:p>
            <a:pPr indent="0" lvl="0" marL="0" marR="0" rtl="0" algn="l">
              <a:lnSpc>
                <a:spcPct val="100000"/>
              </a:lnSpc>
              <a:spcBef>
                <a:spcPts val="0"/>
              </a:spcBef>
              <a:spcAft>
                <a:spcPts val="0"/>
              </a:spcAft>
              <a:buClr>
                <a:srgbClr val="0B263F"/>
              </a:buClr>
              <a:buSzPts val="1100"/>
              <a:buFont typeface="Oswald"/>
              <a:buNone/>
            </a:pPr>
            <a:r>
              <a:rPr b="0" i="0" lang="en-US" sz="1100" u="none" cap="none" strike="noStrike">
                <a:solidFill>
                  <a:srgbClr val="0B263F"/>
                </a:solidFill>
                <a:latin typeface="Oswald"/>
                <a:ea typeface="Oswald"/>
                <a:cs typeface="Oswald"/>
                <a:sym typeface="Oswald"/>
              </a:rPr>
              <a:t>       </a:t>
            </a:r>
            <a:r>
              <a:rPr b="1" i="0" lang="en-US" sz="1100" u="none" cap="none" strike="noStrike">
                <a:solidFill>
                  <a:srgbClr val="0B263F"/>
                </a:solidFill>
                <a:latin typeface="Oswald"/>
                <a:ea typeface="Oswald"/>
                <a:cs typeface="Oswald"/>
                <a:sym typeface="Oswald"/>
              </a:rPr>
              <a:t>   </a:t>
            </a:r>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GÉNERO                                            </a:t>
            </a:r>
            <a:r>
              <a:rPr b="0" i="0" lang="en-US" sz="1100" u="none" cap="none" strike="noStrike">
                <a:solidFill>
                  <a:srgbClr val="0B263F"/>
                </a:solidFill>
                <a:latin typeface="Oswald"/>
                <a:ea typeface="Oswald"/>
                <a:cs typeface="Oswald"/>
                <a:sym typeface="Oswald"/>
              </a:rPr>
              <a:t>  Aventura / Plataformas</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AUDIENCIA                                         </a:t>
            </a:r>
            <a:r>
              <a:rPr b="0" i="0" lang="en-US" sz="1100" u="none" cap="none" strike="noStrike">
                <a:solidFill>
                  <a:srgbClr val="0B263F"/>
                </a:solidFill>
                <a:latin typeface="Oswald"/>
                <a:ea typeface="Oswald"/>
                <a:cs typeface="Oswald"/>
                <a:sym typeface="Oswald"/>
              </a:rPr>
              <a:t>PEGI 12</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PLATAFORMAS                                    </a:t>
            </a:r>
            <a:r>
              <a:rPr b="0" i="0" lang="en-US" sz="1100" u="none" cap="none" strike="noStrike">
                <a:solidFill>
                  <a:srgbClr val="0B263F"/>
                </a:solidFill>
                <a:latin typeface="Oswald"/>
                <a:ea typeface="Oswald"/>
                <a:cs typeface="Oswald"/>
                <a:sym typeface="Oswald"/>
              </a:rPr>
              <a:t>PC</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MODOS DE JUEGO                               </a:t>
            </a:r>
            <a:r>
              <a:rPr b="0" i="0" lang="en-US" sz="1100" u="none" cap="none" strike="noStrike">
                <a:solidFill>
                  <a:srgbClr val="0B263F"/>
                </a:solidFill>
                <a:latin typeface="Oswald"/>
                <a:ea typeface="Oswald"/>
                <a:cs typeface="Oswald"/>
                <a:sym typeface="Oswald"/>
              </a:rPr>
              <a:t>Singleplayer</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TEMÁTICA                                          </a:t>
            </a:r>
            <a:r>
              <a:rPr b="0" i="0" lang="en-US" sz="1100" u="none" cap="none" strike="noStrike">
                <a:solidFill>
                  <a:srgbClr val="0B263F"/>
                </a:solidFill>
                <a:latin typeface="Oswald"/>
                <a:ea typeface="Oswald"/>
                <a:cs typeface="Oswald"/>
                <a:sym typeface="Oswald"/>
              </a:rPr>
              <a:t> Ciencia ficción/fantasía</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ESTÉTICA                                           </a:t>
            </a:r>
            <a:r>
              <a:rPr b="0" i="0" lang="en-US" sz="1100" u="none" cap="none" strike="noStrike">
                <a:solidFill>
                  <a:srgbClr val="0B263F"/>
                </a:solidFill>
                <a:latin typeface="Oswald"/>
                <a:ea typeface="Oswald"/>
                <a:cs typeface="Oswald"/>
                <a:sym typeface="Oswald"/>
              </a:rPr>
              <a:t> Cartoon</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cap="none" strike="noStrike">
                <a:solidFill>
                  <a:srgbClr val="0B263F"/>
                </a:solidFill>
                <a:latin typeface="Oswald"/>
                <a:ea typeface="Oswald"/>
                <a:cs typeface="Oswald"/>
                <a:sym typeface="Oswald"/>
              </a:rPr>
              <a:t>MOTOR                                               </a:t>
            </a:r>
            <a:r>
              <a:rPr b="0" i="0" lang="en-US" sz="1100" u="none" cap="none" strike="noStrike">
                <a:solidFill>
                  <a:srgbClr val="0B263F"/>
                </a:solidFill>
                <a:latin typeface="Oswald"/>
                <a:ea typeface="Oswald"/>
                <a:cs typeface="Oswald"/>
                <a:sym typeface="Oswald"/>
              </a:rPr>
              <a:t>Unity Engine</a:t>
            </a:r>
            <a:endParaRPr/>
          </a:p>
          <a:p>
            <a:pPr indent="0" lvl="0" marL="0" marR="0" rtl="0" algn="l">
              <a:lnSpc>
                <a:spcPct val="100000"/>
              </a:lnSpc>
              <a:spcBef>
                <a:spcPts val="0"/>
              </a:spcBef>
              <a:spcAft>
                <a:spcPts val="0"/>
              </a:spcAft>
              <a:buNone/>
            </a:pPr>
            <a:r>
              <a:t/>
            </a:r>
            <a:endParaRPr b="0" i="0" sz="1100" u="none">
              <a:solidFill>
                <a:srgbClr val="0B263F"/>
              </a:solidFill>
              <a:latin typeface="Oswald"/>
              <a:ea typeface="Oswald"/>
              <a:cs typeface="Oswald"/>
              <a:sym typeface="Oswald"/>
            </a:endParaRPr>
          </a:p>
        </p:txBody>
      </p:sp>
      <p:sp>
        <p:nvSpPr>
          <p:cNvPr id="57" name="Google Shape;57;p3"/>
          <p:cNvSpPr txBox="1"/>
          <p:nvPr/>
        </p:nvSpPr>
        <p:spPr>
          <a:xfrm>
            <a:off x="-53975" y="4341812"/>
            <a:ext cx="9197975"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58" name="Google Shape;58;p3"/>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FICHA DEL JUEGO</a:t>
            </a:r>
            <a:endParaRPr/>
          </a:p>
        </p:txBody>
      </p:sp>
      <p:pic>
        <p:nvPicPr>
          <p:cNvPr id="59" name="Google Shape;59;p3"/>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80" name="Shape 280"/>
        <p:cNvGrpSpPr/>
        <p:nvPr/>
      </p:nvGrpSpPr>
      <p:grpSpPr>
        <a:xfrm>
          <a:off x="0" y="0"/>
          <a:ext cx="0" cy="0"/>
          <a:chOff x="0" y="0"/>
          <a:chExt cx="0" cy="0"/>
        </a:xfrm>
      </p:grpSpPr>
      <p:sp>
        <p:nvSpPr>
          <p:cNvPr id="281" name="Google Shape;281;p19"/>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82" name="Google Shape;282;p19"/>
          <p:cNvSpPr txBox="1"/>
          <p:nvPr/>
        </p:nvSpPr>
        <p:spPr>
          <a:xfrm>
            <a:off x="151288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LAS 3C - CONTROLLER (TECLADO / RATÓN)</a:t>
            </a:r>
            <a:endParaRPr/>
          </a:p>
        </p:txBody>
      </p:sp>
      <p:pic>
        <p:nvPicPr>
          <p:cNvPr id="283" name="Google Shape;283;p19"/>
          <p:cNvPicPr preferRelativeResize="0"/>
          <p:nvPr/>
        </p:nvPicPr>
        <p:blipFill rotWithShape="1">
          <a:blip r:embed="rId3">
            <a:alphaModFix/>
          </a:blip>
          <a:srcRect b="0" l="0" r="0" t="0"/>
          <a:stretch/>
        </p:blipFill>
        <p:spPr>
          <a:xfrm>
            <a:off x="63500" y="4341812"/>
            <a:ext cx="1174750" cy="879473"/>
          </a:xfrm>
          <a:prstGeom prst="rect">
            <a:avLst/>
          </a:prstGeom>
          <a:noFill/>
          <a:ln>
            <a:noFill/>
          </a:ln>
        </p:spPr>
      </p:pic>
      <p:pic>
        <p:nvPicPr>
          <p:cNvPr id="284" name="Google Shape;284;p19"/>
          <p:cNvPicPr preferRelativeResize="0"/>
          <p:nvPr/>
        </p:nvPicPr>
        <p:blipFill rotWithShape="1">
          <a:blip r:embed="rId4">
            <a:alphaModFix/>
          </a:blip>
          <a:srcRect b="0" l="0" r="0" t="0"/>
          <a:stretch/>
        </p:blipFill>
        <p:spPr>
          <a:xfrm>
            <a:off x="739775" y="-590550"/>
            <a:ext cx="7664450" cy="52244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20"/>
          <p:cNvPicPr preferRelativeResize="0"/>
          <p:nvPr/>
        </p:nvPicPr>
        <p:blipFill rotWithShape="1">
          <a:blip r:embed="rId3">
            <a:alphaModFix/>
          </a:blip>
          <a:srcRect b="7185" l="3559" r="-3558" t="2963"/>
          <a:stretch/>
        </p:blipFill>
        <p:spPr>
          <a:xfrm>
            <a:off x="0" y="-11112"/>
            <a:ext cx="9488487" cy="4352925"/>
          </a:xfrm>
          <a:prstGeom prst="rect">
            <a:avLst/>
          </a:prstGeom>
          <a:noFill/>
          <a:ln>
            <a:noFill/>
          </a:ln>
        </p:spPr>
      </p:pic>
      <p:sp>
        <p:nvSpPr>
          <p:cNvPr id="290" name="Google Shape;290;p20"/>
          <p:cNvSpPr txBox="1"/>
          <p:nvPr/>
        </p:nvSpPr>
        <p:spPr>
          <a:xfrm>
            <a:off x="5356225" y="0"/>
            <a:ext cx="3787775" cy="4418012"/>
          </a:xfrm>
          <a:prstGeom prst="rect">
            <a:avLst/>
          </a:prstGeom>
          <a:solidFill>
            <a:srgbClr val="0919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pic>
        <p:nvPicPr>
          <p:cNvPr id="291" name="Google Shape;291;p20"/>
          <p:cNvPicPr preferRelativeResize="0"/>
          <p:nvPr/>
        </p:nvPicPr>
        <p:blipFill rotWithShape="1">
          <a:blip r:embed="rId4">
            <a:alphaModFix/>
          </a:blip>
          <a:srcRect b="0" l="0" r="0" t="0"/>
          <a:stretch/>
        </p:blipFill>
        <p:spPr>
          <a:xfrm>
            <a:off x="5607050" y="298450"/>
            <a:ext cx="3286125" cy="1847850"/>
          </a:xfrm>
          <a:prstGeom prst="rect">
            <a:avLst/>
          </a:prstGeom>
          <a:noFill/>
          <a:ln>
            <a:noFill/>
          </a:ln>
        </p:spPr>
      </p:pic>
      <p:sp>
        <p:nvSpPr>
          <p:cNvPr id="292" name="Google Shape;292;p20"/>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93" name="Google Shape;293;p20"/>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LAS 3C - CAMERA</a:t>
            </a:r>
            <a:endParaRPr/>
          </a:p>
        </p:txBody>
      </p:sp>
      <p:pic>
        <p:nvPicPr>
          <p:cNvPr id="294" name="Google Shape;294;p20"/>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pic>
        <p:nvPicPr>
          <p:cNvPr id="295" name="Google Shape;295;p20"/>
          <p:cNvPicPr preferRelativeResize="0"/>
          <p:nvPr/>
        </p:nvPicPr>
        <p:blipFill rotWithShape="1">
          <a:blip r:embed="rId6">
            <a:alphaModFix/>
          </a:blip>
          <a:srcRect b="0" l="0" r="0" t="0"/>
          <a:stretch/>
        </p:blipFill>
        <p:spPr>
          <a:xfrm>
            <a:off x="5484812" y="2286000"/>
            <a:ext cx="3530600" cy="1984375"/>
          </a:xfrm>
          <a:prstGeom prst="rect">
            <a:avLst/>
          </a:prstGeom>
          <a:noFill/>
          <a:ln>
            <a:noFill/>
          </a:ln>
        </p:spPr>
      </p:pic>
      <p:pic>
        <p:nvPicPr>
          <p:cNvPr id="296" name="Google Shape;296;p20"/>
          <p:cNvPicPr preferRelativeResize="0"/>
          <p:nvPr/>
        </p:nvPicPr>
        <p:blipFill rotWithShape="1">
          <a:blip r:embed="rId7">
            <a:alphaModFix/>
          </a:blip>
          <a:srcRect b="0" l="0" r="0" t="0"/>
          <a:stretch/>
        </p:blipFill>
        <p:spPr>
          <a:xfrm>
            <a:off x="0" y="598487"/>
            <a:ext cx="5268912" cy="2947987"/>
          </a:xfrm>
          <a:prstGeom prst="rect">
            <a:avLst/>
          </a:prstGeom>
          <a:noFill/>
          <a:ln>
            <a:noFill/>
          </a:ln>
        </p:spPr>
      </p:pic>
      <p:sp>
        <p:nvSpPr>
          <p:cNvPr id="297" name="Google Shape;297;p20"/>
          <p:cNvSpPr txBox="1"/>
          <p:nvPr/>
        </p:nvSpPr>
        <p:spPr>
          <a:xfrm>
            <a:off x="338137" y="1209675"/>
            <a:ext cx="4930775" cy="1600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Cámara en </a:t>
            </a:r>
            <a:r>
              <a:rPr b="1" i="0" lang="en-US" sz="1100" u="none">
                <a:solidFill>
                  <a:srgbClr val="0B263F"/>
                </a:solidFill>
                <a:latin typeface="Oswald"/>
                <a:ea typeface="Oswald"/>
                <a:cs typeface="Oswald"/>
                <a:sym typeface="Oswald"/>
              </a:rPr>
              <a:t>tercera persona</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Vibración</a:t>
            </a:r>
            <a:r>
              <a:rPr b="0" i="0" lang="en-US" sz="1100" u="none">
                <a:solidFill>
                  <a:srgbClr val="0B263F"/>
                </a:solidFill>
                <a:latin typeface="Oswald"/>
                <a:ea typeface="Oswald"/>
                <a:cs typeface="Oswald"/>
                <a:sym typeface="Oswald"/>
              </a:rPr>
              <a:t> de la pantalla durante los ataques fuertes del jugador o golpes del semi boss o boss al protagonista a la para que durante </a:t>
            </a:r>
            <a:r>
              <a:rPr b="1" i="0" lang="en-US" sz="1100" u="none">
                <a:solidFill>
                  <a:srgbClr val="0B263F"/>
                </a:solidFill>
                <a:latin typeface="Oswald"/>
                <a:ea typeface="Oswald"/>
                <a:cs typeface="Oswald"/>
                <a:sym typeface="Oswald"/>
              </a:rPr>
              <a:t>efectos especiales</a:t>
            </a:r>
            <a:r>
              <a:rPr b="0" i="0" lang="en-US" sz="1100" u="none">
                <a:solidFill>
                  <a:srgbClr val="0B263F"/>
                </a:solidFill>
                <a:latin typeface="Oswald"/>
                <a:ea typeface="Oswald"/>
                <a:cs typeface="Oswald"/>
                <a:sym typeface="Oswald"/>
              </a:rPr>
              <a:t> en el environment.</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La cámara no seguirá al jugador en caso de muerte por caída, esta se quedará en lo alto, mirando hacia abajo mientras el protagonista cae al vacío. </a:t>
            </a:r>
            <a:r>
              <a:rPr b="0" i="0" lang="en-US" sz="1100" u="none">
                <a:solidFill>
                  <a:srgbClr val="000000"/>
                </a:solidFill>
                <a:latin typeface="Montserrat"/>
                <a:ea typeface="Montserrat"/>
                <a:cs typeface="Montserrat"/>
                <a:sym typeface="Montserrat"/>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21"/>
          <p:cNvPicPr preferRelativeResize="0"/>
          <p:nvPr/>
        </p:nvPicPr>
        <p:blipFill rotWithShape="1">
          <a:blip r:embed="rId3">
            <a:alphaModFix/>
          </a:blip>
          <a:srcRect b="0" l="0" r="0" t="0"/>
          <a:stretch/>
        </p:blipFill>
        <p:spPr>
          <a:xfrm>
            <a:off x="0" y="0"/>
            <a:ext cx="9144000" cy="4341812"/>
          </a:xfrm>
          <a:prstGeom prst="rect">
            <a:avLst/>
          </a:prstGeom>
          <a:noFill/>
          <a:ln>
            <a:noFill/>
          </a:ln>
        </p:spPr>
      </p:pic>
      <p:sp>
        <p:nvSpPr>
          <p:cNvPr id="303" name="Google Shape;303;p21"/>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04" name="Google Shape;304;p21"/>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RECOMPENSAS Y CASTIGOS</a:t>
            </a:r>
            <a:endParaRPr/>
          </a:p>
        </p:txBody>
      </p:sp>
      <p:pic>
        <p:nvPicPr>
          <p:cNvPr id="305" name="Google Shape;305;p21"/>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pic>
        <p:nvPicPr>
          <p:cNvPr id="306" name="Google Shape;306;p21"/>
          <p:cNvPicPr preferRelativeResize="0"/>
          <p:nvPr/>
        </p:nvPicPr>
        <p:blipFill rotWithShape="1">
          <a:blip r:embed="rId5">
            <a:alphaModFix/>
          </a:blip>
          <a:srcRect b="0" l="0" r="53906" t="0"/>
          <a:stretch/>
        </p:blipFill>
        <p:spPr>
          <a:xfrm>
            <a:off x="481012" y="220662"/>
            <a:ext cx="2428875" cy="2947987"/>
          </a:xfrm>
          <a:prstGeom prst="rect">
            <a:avLst/>
          </a:prstGeom>
          <a:noFill/>
          <a:ln>
            <a:noFill/>
          </a:ln>
        </p:spPr>
      </p:pic>
      <p:pic>
        <p:nvPicPr>
          <p:cNvPr id="307" name="Google Shape;307;p21"/>
          <p:cNvPicPr preferRelativeResize="0"/>
          <p:nvPr/>
        </p:nvPicPr>
        <p:blipFill rotWithShape="1">
          <a:blip r:embed="rId6">
            <a:alphaModFix/>
          </a:blip>
          <a:srcRect b="0" l="70790" r="0" t="0"/>
          <a:stretch/>
        </p:blipFill>
        <p:spPr>
          <a:xfrm>
            <a:off x="2906712" y="220662"/>
            <a:ext cx="1587500" cy="2947987"/>
          </a:xfrm>
          <a:prstGeom prst="rect">
            <a:avLst/>
          </a:prstGeom>
          <a:noFill/>
          <a:ln>
            <a:noFill/>
          </a:ln>
        </p:spPr>
      </p:pic>
      <p:sp>
        <p:nvSpPr>
          <p:cNvPr id="308" name="Google Shape;308;p21"/>
          <p:cNvSpPr txBox="1"/>
          <p:nvPr/>
        </p:nvSpPr>
        <p:spPr>
          <a:xfrm>
            <a:off x="969962" y="849312"/>
            <a:ext cx="3057525" cy="163353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sng">
                <a:solidFill>
                  <a:srgbClr val="0B263F"/>
                </a:solidFill>
                <a:latin typeface="Oswald"/>
                <a:ea typeface="Oswald"/>
                <a:cs typeface="Oswald"/>
                <a:sym typeface="Oswald"/>
              </a:rPr>
              <a:t>Recompensas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Al derrotar semi-bosses Evvö absorberá almas que le permitirán </a:t>
            </a:r>
            <a:r>
              <a:rPr b="1" i="0" lang="en-US" sz="1100" u="none">
                <a:solidFill>
                  <a:srgbClr val="0B263F"/>
                </a:solidFill>
                <a:latin typeface="Oswald"/>
                <a:ea typeface="Oswald"/>
                <a:cs typeface="Oswald"/>
                <a:sym typeface="Oswald"/>
              </a:rPr>
              <a:t>evolucionar</a:t>
            </a:r>
            <a:r>
              <a:rPr b="0" i="0" lang="en-US" sz="1100" u="none">
                <a:solidFill>
                  <a:srgbClr val="0B263F"/>
                </a:solidFill>
                <a:latin typeface="Oswald"/>
                <a:ea typeface="Oswald"/>
                <a:cs typeface="Oswald"/>
                <a:sym typeface="Oswald"/>
              </a:rPr>
              <a:t>.</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Al recoger </a:t>
            </a:r>
            <a:r>
              <a:rPr b="1" i="0" lang="en-US" sz="1100" u="none">
                <a:solidFill>
                  <a:srgbClr val="0B263F"/>
                </a:solidFill>
                <a:latin typeface="Oswald"/>
                <a:ea typeface="Oswald"/>
                <a:cs typeface="Oswald"/>
                <a:sym typeface="Oswald"/>
              </a:rPr>
              <a:t>coleccionables </a:t>
            </a:r>
            <a:r>
              <a:rPr b="0" i="0" lang="en-US" sz="1100" u="none">
                <a:solidFill>
                  <a:srgbClr val="0B263F"/>
                </a:solidFill>
                <a:latin typeface="Oswald"/>
                <a:ea typeface="Oswald"/>
                <a:cs typeface="Oswald"/>
                <a:sym typeface="Oswald"/>
              </a:rPr>
              <a:t>(cristales de energía) podrás activar plataformas/puertas/portales que te permitirán avanzar y explorar.</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200"/>
              <a:buFont typeface="Arial"/>
              <a:buNone/>
            </a:pPr>
            <a:r>
              <a:t/>
            </a:r>
            <a:endParaRPr b="0" i="0" sz="12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200"/>
              <a:buFont typeface="Arial"/>
              <a:buNone/>
            </a:pPr>
            <a:r>
              <a:t/>
            </a:r>
            <a:endParaRPr b="0" i="0" sz="12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200"/>
              <a:buFont typeface="Arial"/>
              <a:buNone/>
            </a:pPr>
            <a:r>
              <a:t/>
            </a:r>
            <a:endParaRPr b="1" i="0" sz="12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pic>
        <p:nvPicPr>
          <p:cNvPr id="309" name="Google Shape;309;p21"/>
          <p:cNvPicPr preferRelativeResize="0"/>
          <p:nvPr/>
        </p:nvPicPr>
        <p:blipFill rotWithShape="1">
          <a:blip r:embed="rId5">
            <a:alphaModFix/>
          </a:blip>
          <a:srcRect b="0" l="0" r="48107" t="0"/>
          <a:stretch/>
        </p:blipFill>
        <p:spPr>
          <a:xfrm>
            <a:off x="4495800" y="1168400"/>
            <a:ext cx="2733675" cy="2947987"/>
          </a:xfrm>
          <a:prstGeom prst="rect">
            <a:avLst/>
          </a:prstGeom>
          <a:noFill/>
          <a:ln>
            <a:noFill/>
          </a:ln>
        </p:spPr>
      </p:pic>
      <p:pic>
        <p:nvPicPr>
          <p:cNvPr id="310" name="Google Shape;310;p21"/>
          <p:cNvPicPr preferRelativeResize="0"/>
          <p:nvPr/>
        </p:nvPicPr>
        <p:blipFill rotWithShape="1">
          <a:blip r:embed="rId6">
            <a:alphaModFix/>
          </a:blip>
          <a:srcRect b="0" l="70790" r="0" t="0"/>
          <a:stretch/>
        </p:blipFill>
        <p:spPr>
          <a:xfrm>
            <a:off x="7226300" y="1168400"/>
            <a:ext cx="1587500" cy="2947987"/>
          </a:xfrm>
          <a:prstGeom prst="rect">
            <a:avLst/>
          </a:prstGeom>
          <a:noFill/>
          <a:ln>
            <a:noFill/>
          </a:ln>
        </p:spPr>
      </p:pic>
      <p:sp>
        <p:nvSpPr>
          <p:cNvPr id="311" name="Google Shape;311;p21"/>
          <p:cNvSpPr txBox="1"/>
          <p:nvPr/>
        </p:nvSpPr>
        <p:spPr>
          <a:xfrm>
            <a:off x="4845050" y="1609725"/>
            <a:ext cx="3559175" cy="206533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1" i="0" lang="en-US" sz="1100" u="sng">
                <a:solidFill>
                  <a:srgbClr val="0B263F"/>
                </a:solidFill>
                <a:latin typeface="Oswald"/>
                <a:ea typeface="Oswald"/>
                <a:cs typeface="Oswald"/>
                <a:sym typeface="Oswald"/>
              </a:rPr>
              <a:t>Castigos</a:t>
            </a:r>
            <a:endParaRPr/>
          </a:p>
          <a:p>
            <a:pPr indent="0" lvl="0" marL="0" marR="0" rtl="0" algn="l">
              <a:lnSpc>
                <a:spcPct val="100000"/>
              </a:lnSpc>
              <a:spcBef>
                <a:spcPts val="0"/>
              </a:spcBef>
              <a:spcAft>
                <a:spcPts val="0"/>
              </a:spcAft>
              <a:buClr>
                <a:srgbClr val="000000"/>
              </a:buClr>
              <a:buSzPts val="1100"/>
              <a:buFont typeface="Arial"/>
              <a:buNone/>
            </a:pPr>
            <a:r>
              <a:t/>
            </a:r>
            <a:endParaRPr b="1" i="0" sz="1100" u="sng">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El daño por caída resta una </a:t>
            </a:r>
            <a:r>
              <a:rPr b="1" i="0" lang="en-US" sz="1100" u="none">
                <a:solidFill>
                  <a:srgbClr val="0B263F"/>
                </a:solidFill>
                <a:latin typeface="Oswald"/>
                <a:ea typeface="Oswald"/>
                <a:cs typeface="Oswald"/>
                <a:sym typeface="Oswald"/>
              </a:rPr>
              <a:t>vida</a:t>
            </a:r>
            <a:r>
              <a:rPr b="0" i="0" lang="en-US" sz="1100" u="none">
                <a:solidFill>
                  <a:srgbClr val="0B263F"/>
                </a:solidFill>
                <a:latin typeface="Oswald"/>
                <a:ea typeface="Oswald"/>
                <a:cs typeface="Oswald"/>
                <a:sym typeface="Oswald"/>
              </a:rPr>
              <a:t>,  que tendrás que recuperar encontrandolas por el mapa o recogiendolas si las dropea un enemigo.</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En cada zona puedes encontrar dos </a:t>
            </a:r>
            <a:r>
              <a:rPr b="1" i="0" lang="en-US" sz="1100" u="none">
                <a:solidFill>
                  <a:srgbClr val="0B263F"/>
                </a:solidFill>
                <a:latin typeface="Oswald"/>
                <a:ea typeface="Oswald"/>
                <a:cs typeface="Oswald"/>
                <a:sym typeface="Oswald"/>
              </a:rPr>
              <a:t>checkpoints</a:t>
            </a:r>
            <a:r>
              <a:rPr b="0" i="0" lang="en-US" sz="1100" u="none">
                <a:solidFill>
                  <a:srgbClr val="0B263F"/>
                </a:solidFill>
                <a:latin typeface="Oswald"/>
                <a:ea typeface="Oswald"/>
                <a:cs typeface="Oswald"/>
                <a:sym typeface="Oswald"/>
              </a:rPr>
              <a:t>. Cada vez que los actives se guardará tu progreso y si mueres volverás al último que hayas encontrado. Si mueres más de un de un determinado número de veces, empezarás el nivel de nuevo.</a:t>
            </a:r>
            <a:endParaRPr b="0" i="0" sz="1000" u="none">
              <a:solidFill>
                <a:srgbClr val="000000"/>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100" u="non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22"/>
          <p:cNvPicPr preferRelativeResize="0"/>
          <p:nvPr/>
        </p:nvPicPr>
        <p:blipFill rotWithShape="1">
          <a:blip r:embed="rId3">
            <a:alphaModFix/>
          </a:blip>
          <a:srcRect b="0" l="0" r="0" t="0"/>
          <a:stretch/>
        </p:blipFill>
        <p:spPr>
          <a:xfrm>
            <a:off x="0" y="0"/>
            <a:ext cx="9144000" cy="4341812"/>
          </a:xfrm>
          <a:prstGeom prst="rect">
            <a:avLst/>
          </a:prstGeom>
          <a:noFill/>
          <a:ln>
            <a:noFill/>
          </a:ln>
        </p:spPr>
      </p:pic>
      <p:pic>
        <p:nvPicPr>
          <p:cNvPr id="317" name="Google Shape;317;p22"/>
          <p:cNvPicPr preferRelativeResize="0"/>
          <p:nvPr/>
        </p:nvPicPr>
        <p:blipFill rotWithShape="1">
          <a:blip r:embed="rId4">
            <a:alphaModFix/>
          </a:blip>
          <a:srcRect b="0" l="0" r="51060" t="0"/>
          <a:stretch/>
        </p:blipFill>
        <p:spPr>
          <a:xfrm>
            <a:off x="298450" y="166687"/>
            <a:ext cx="2578100" cy="2947987"/>
          </a:xfrm>
          <a:prstGeom prst="rect">
            <a:avLst/>
          </a:prstGeom>
          <a:noFill/>
          <a:ln>
            <a:noFill/>
          </a:ln>
        </p:spPr>
      </p:pic>
      <p:pic>
        <p:nvPicPr>
          <p:cNvPr id="318" name="Google Shape;318;p22"/>
          <p:cNvPicPr preferRelativeResize="0"/>
          <p:nvPr/>
        </p:nvPicPr>
        <p:blipFill rotWithShape="1">
          <a:blip r:embed="rId5">
            <a:alphaModFix/>
          </a:blip>
          <a:srcRect b="0" l="70790" r="0" t="0"/>
          <a:stretch/>
        </p:blipFill>
        <p:spPr>
          <a:xfrm>
            <a:off x="2876550" y="166687"/>
            <a:ext cx="1585912" cy="2947987"/>
          </a:xfrm>
          <a:prstGeom prst="rect">
            <a:avLst/>
          </a:prstGeom>
          <a:noFill/>
          <a:ln>
            <a:noFill/>
          </a:ln>
        </p:spPr>
      </p:pic>
      <p:sp>
        <p:nvSpPr>
          <p:cNvPr id="319" name="Google Shape;319;p22"/>
          <p:cNvSpPr txBox="1"/>
          <p:nvPr/>
        </p:nvSpPr>
        <p:spPr>
          <a:xfrm>
            <a:off x="927100" y="715962"/>
            <a:ext cx="4357687" cy="16065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200"/>
              <a:buFont typeface="Oswald"/>
              <a:buNone/>
            </a:pPr>
            <a:r>
              <a:rPr b="1" i="0" lang="en-US" sz="1200" u="sng">
                <a:solidFill>
                  <a:srgbClr val="0B263F"/>
                </a:solidFill>
                <a:latin typeface="Oswald"/>
                <a:ea typeface="Oswald"/>
                <a:cs typeface="Oswald"/>
                <a:sym typeface="Oswald"/>
              </a:rPr>
              <a:t>Retroalimentaciones</a:t>
            </a:r>
            <a:endParaRPr/>
          </a:p>
          <a:p>
            <a:pPr indent="0" lvl="0" marL="0" marR="0" rtl="0" algn="l">
              <a:lnSpc>
                <a:spcPct val="100000"/>
              </a:lnSpc>
              <a:spcBef>
                <a:spcPts val="0"/>
              </a:spcBef>
              <a:spcAft>
                <a:spcPts val="0"/>
              </a:spcAft>
              <a:buClr>
                <a:srgbClr val="000000"/>
              </a:buClr>
              <a:buSzPts val="1200"/>
              <a:buFont typeface="Arial"/>
              <a:buNone/>
            </a:pPr>
            <a:r>
              <a:t/>
            </a:r>
            <a:endParaRPr b="1" i="0" sz="12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A cada evolución:</a:t>
            </a:r>
            <a:endParaRPr/>
          </a:p>
          <a:p>
            <a:pPr indent="0" lvl="0" marL="0" marR="0" rtl="0" algn="l">
              <a:lnSpc>
                <a:spcPct val="100000"/>
              </a:lnSpc>
              <a:spcBef>
                <a:spcPts val="0"/>
              </a:spcBef>
              <a:spcAft>
                <a:spcPts val="0"/>
              </a:spcAft>
              <a:buClr>
                <a:srgbClr val="000000"/>
              </a:buClr>
              <a:buSzPts val="1100"/>
              <a:buFont typeface="Arial"/>
              <a:buNone/>
            </a:pPr>
            <a:r>
              <a:t/>
            </a:r>
            <a:endParaRPr b="1" i="0" sz="1100" u="none">
              <a:solidFill>
                <a:srgbClr val="0B263F"/>
              </a:solidFill>
              <a:latin typeface="Oswald"/>
              <a:ea typeface="Oswald"/>
              <a:cs typeface="Oswald"/>
              <a:sym typeface="Oswald"/>
            </a:endParaRPr>
          </a:p>
          <a:p>
            <a:pPr indent="-6350" lvl="0" marL="0" marR="0" rtl="0" algn="l">
              <a:lnSpc>
                <a:spcPct val="100000"/>
              </a:lnSpc>
              <a:spcBef>
                <a:spcPts val="0"/>
              </a:spcBef>
              <a:spcAft>
                <a:spcPts val="0"/>
              </a:spcAft>
              <a:buClr>
                <a:srgbClr val="0B263F"/>
              </a:buClr>
              <a:buSzPts val="100"/>
              <a:buFont typeface="Oswald"/>
              <a:buChar char="+"/>
            </a:pPr>
            <a:r>
              <a:rPr b="0" i="0" lang="en-US" sz="1100" u="none">
                <a:solidFill>
                  <a:srgbClr val="0B263F"/>
                </a:solidFill>
                <a:latin typeface="Oswald"/>
                <a:ea typeface="Oswald"/>
                <a:cs typeface="Oswald"/>
                <a:sym typeface="Oswald"/>
              </a:rPr>
              <a:t> más daño</a:t>
            </a:r>
            <a:endParaRPr/>
          </a:p>
          <a:p>
            <a:pPr indent="-6350" lvl="0" marL="0" marR="0" rtl="0" algn="l">
              <a:lnSpc>
                <a:spcPct val="100000"/>
              </a:lnSpc>
              <a:spcBef>
                <a:spcPts val="0"/>
              </a:spcBef>
              <a:spcAft>
                <a:spcPts val="0"/>
              </a:spcAft>
              <a:buClr>
                <a:srgbClr val="0B263F"/>
              </a:buClr>
              <a:buSzPts val="100"/>
              <a:buFont typeface="Oswald"/>
              <a:buChar char="+"/>
            </a:pPr>
            <a:r>
              <a:rPr b="0" i="0" lang="en-US" sz="1100" u="none">
                <a:solidFill>
                  <a:srgbClr val="0B263F"/>
                </a:solidFill>
                <a:latin typeface="Oswald"/>
                <a:ea typeface="Oswald"/>
                <a:cs typeface="Oswald"/>
                <a:sym typeface="Oswald"/>
              </a:rPr>
              <a:t> mayor tamaño</a:t>
            </a:r>
            <a:endParaRPr/>
          </a:p>
          <a:p>
            <a:pPr indent="-6350" lvl="0" marL="0" marR="0" rtl="0" algn="l">
              <a:lnSpc>
                <a:spcPct val="100000"/>
              </a:lnSpc>
              <a:spcBef>
                <a:spcPts val="0"/>
              </a:spcBef>
              <a:spcAft>
                <a:spcPts val="0"/>
              </a:spcAft>
              <a:buClr>
                <a:srgbClr val="0B263F"/>
              </a:buClr>
              <a:buSzPts val="100"/>
              <a:buFont typeface="Oswald"/>
              <a:buChar char="+"/>
            </a:pPr>
            <a:r>
              <a:rPr b="0" i="0" lang="en-US" sz="1100" u="none">
                <a:solidFill>
                  <a:srgbClr val="0B263F"/>
                </a:solidFill>
                <a:latin typeface="Oswald"/>
                <a:ea typeface="Oswald"/>
                <a:cs typeface="Oswald"/>
                <a:sym typeface="Oswald"/>
              </a:rPr>
              <a:t> más vida</a:t>
            </a:r>
            <a:endParaRPr/>
          </a:p>
          <a:p>
            <a:pPr indent="-6350" lvl="0" marL="0" marR="0" rtl="0" algn="l">
              <a:lnSpc>
                <a:spcPct val="100000"/>
              </a:lnSpc>
              <a:spcBef>
                <a:spcPts val="0"/>
              </a:spcBef>
              <a:spcAft>
                <a:spcPts val="0"/>
              </a:spcAft>
              <a:buClr>
                <a:srgbClr val="0B263F"/>
              </a:buClr>
              <a:buSzPts val="100"/>
              <a:buFont typeface="Oswald"/>
              <a:buChar char="-"/>
            </a:pPr>
            <a:r>
              <a:rPr b="0" i="0" lang="en-US" sz="1100" u="none">
                <a:solidFill>
                  <a:srgbClr val="0B263F"/>
                </a:solidFill>
                <a:latin typeface="Oswald"/>
                <a:ea typeface="Oswald"/>
                <a:cs typeface="Oswald"/>
                <a:sym typeface="Oswald"/>
              </a:rPr>
              <a:t> muchos más enemigos</a:t>
            </a:r>
            <a:endParaRPr/>
          </a:p>
          <a:p>
            <a:pPr indent="-6350" lvl="0" marL="0" marR="0" rtl="0" algn="l">
              <a:lnSpc>
                <a:spcPct val="100000"/>
              </a:lnSpc>
              <a:spcBef>
                <a:spcPts val="0"/>
              </a:spcBef>
              <a:spcAft>
                <a:spcPts val="0"/>
              </a:spcAft>
              <a:buClr>
                <a:srgbClr val="0B263F"/>
              </a:buClr>
              <a:buSzPts val="100"/>
              <a:buFont typeface="Oswald"/>
              <a:buChar char="-"/>
            </a:pPr>
            <a:r>
              <a:rPr b="0" i="0" lang="en-US" sz="1100" u="none">
                <a:solidFill>
                  <a:srgbClr val="0B263F"/>
                </a:solidFill>
                <a:latin typeface="Oswald"/>
                <a:ea typeface="Oswald"/>
                <a:cs typeface="Oswald"/>
                <a:sym typeface="Oswald"/>
              </a:rPr>
              <a:t> movimiento más lento</a:t>
            </a:r>
            <a:endParaRPr/>
          </a:p>
        </p:txBody>
      </p:sp>
      <p:pic>
        <p:nvPicPr>
          <p:cNvPr id="320" name="Google Shape;320;p22"/>
          <p:cNvPicPr preferRelativeResize="0"/>
          <p:nvPr/>
        </p:nvPicPr>
        <p:blipFill rotWithShape="1">
          <a:blip r:embed="rId4">
            <a:alphaModFix/>
          </a:blip>
          <a:srcRect b="0" l="0" r="51060" t="0"/>
          <a:stretch/>
        </p:blipFill>
        <p:spPr>
          <a:xfrm>
            <a:off x="4046537" y="703262"/>
            <a:ext cx="3308350" cy="3562350"/>
          </a:xfrm>
          <a:prstGeom prst="rect">
            <a:avLst/>
          </a:prstGeom>
          <a:noFill/>
          <a:ln>
            <a:noFill/>
          </a:ln>
        </p:spPr>
      </p:pic>
      <p:sp>
        <p:nvSpPr>
          <p:cNvPr id="321" name="Google Shape;321;p22"/>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22" name="Google Shape;322;p22"/>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RETROALIMENTACIONES Y FLOW</a:t>
            </a:r>
            <a:endParaRPr/>
          </a:p>
        </p:txBody>
      </p:sp>
      <p:pic>
        <p:nvPicPr>
          <p:cNvPr id="323" name="Google Shape;323;p22"/>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pic>
        <p:nvPicPr>
          <p:cNvPr id="324" name="Google Shape;324;p22"/>
          <p:cNvPicPr preferRelativeResize="0"/>
          <p:nvPr/>
        </p:nvPicPr>
        <p:blipFill rotWithShape="1">
          <a:blip r:embed="rId5">
            <a:alphaModFix/>
          </a:blip>
          <a:srcRect b="0" l="70790" r="0" t="0"/>
          <a:stretch/>
        </p:blipFill>
        <p:spPr>
          <a:xfrm>
            <a:off x="7354887" y="703262"/>
            <a:ext cx="2035175" cy="3562350"/>
          </a:xfrm>
          <a:prstGeom prst="rect">
            <a:avLst/>
          </a:prstGeom>
          <a:noFill/>
          <a:ln>
            <a:noFill/>
          </a:ln>
        </p:spPr>
      </p:pic>
      <p:sp>
        <p:nvSpPr>
          <p:cNvPr id="325" name="Google Shape;325;p22"/>
          <p:cNvSpPr txBox="1"/>
          <p:nvPr/>
        </p:nvSpPr>
        <p:spPr>
          <a:xfrm>
            <a:off x="4581525" y="1241425"/>
            <a:ext cx="4410075" cy="271145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B263F"/>
              </a:buClr>
              <a:buSzPts val="1200"/>
              <a:buFont typeface="Oswald"/>
              <a:buNone/>
            </a:pPr>
            <a:r>
              <a:rPr b="1" i="0" lang="en-US" sz="1200" u="sng">
                <a:solidFill>
                  <a:srgbClr val="0B263F"/>
                </a:solidFill>
                <a:latin typeface="Oswald"/>
                <a:ea typeface="Oswald"/>
                <a:cs typeface="Oswald"/>
                <a:sym typeface="Oswald"/>
              </a:rPr>
              <a:t>Flow</a:t>
            </a:r>
            <a:endParaRPr/>
          </a:p>
          <a:p>
            <a:pPr indent="0" lvl="0" marL="0" marR="0" rtl="0" algn="just">
              <a:lnSpc>
                <a:spcPct val="115000"/>
              </a:lnSpc>
              <a:spcBef>
                <a:spcPts val="0"/>
              </a:spcBef>
              <a:spcAft>
                <a:spcPts val="0"/>
              </a:spcAft>
              <a:buClr>
                <a:srgbClr val="000000"/>
              </a:buClr>
              <a:buSzPts val="1100"/>
              <a:buFont typeface="Arial"/>
              <a:buNone/>
            </a:pPr>
            <a:r>
              <a:t/>
            </a:r>
            <a:endParaRPr b="1" i="0" sz="1100" u="non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Estructura simple y coherente</a:t>
            </a:r>
            <a:r>
              <a:rPr b="0" i="0" lang="en-US" sz="1100" u="none">
                <a:solidFill>
                  <a:srgbClr val="0B263F"/>
                </a:solidFill>
                <a:latin typeface="Oswald"/>
                <a:ea typeface="Oswald"/>
                <a:cs typeface="Oswald"/>
                <a:sym typeface="Oswald"/>
              </a:rPr>
              <a:t> que hace que el jugador se concentre en el juego sin que le resulte repetitivo gracias a la mecánica de las </a:t>
            </a:r>
            <a:r>
              <a:rPr b="1" i="0" lang="en-US" sz="1100" u="none">
                <a:solidFill>
                  <a:srgbClr val="0B263F"/>
                </a:solidFill>
                <a:latin typeface="Oswald"/>
                <a:ea typeface="Oswald"/>
                <a:cs typeface="Oswald"/>
                <a:sym typeface="Oswald"/>
              </a:rPr>
              <a:t>evoluciones</a:t>
            </a:r>
            <a:r>
              <a:rPr b="0" i="0" lang="en-US" sz="1100" u="none">
                <a:solidFill>
                  <a:srgbClr val="0B263F"/>
                </a:solidFill>
                <a:latin typeface="Oswald"/>
                <a:ea typeface="Oswald"/>
                <a:cs typeface="Oswald"/>
                <a:sym typeface="Oswald"/>
              </a:rPr>
              <a:t>, que aporta </a:t>
            </a:r>
            <a:r>
              <a:rPr b="1" i="0" lang="en-US" sz="1100" u="none">
                <a:solidFill>
                  <a:srgbClr val="0B263F"/>
                </a:solidFill>
                <a:latin typeface="Oswald"/>
                <a:ea typeface="Oswald"/>
                <a:cs typeface="Oswald"/>
                <a:sym typeface="Oswald"/>
              </a:rPr>
              <a:t>variedad </a:t>
            </a:r>
            <a:r>
              <a:rPr b="0" i="0" lang="en-US" sz="1100" u="none">
                <a:solidFill>
                  <a:srgbClr val="0B263F"/>
                </a:solidFill>
                <a:latin typeface="Oswald"/>
                <a:ea typeface="Oswald"/>
                <a:cs typeface="Oswald"/>
                <a:sym typeface="Oswald"/>
              </a:rPr>
              <a:t>al gameplay manteniendo su estructura base. </a:t>
            </a:r>
            <a:endParaRPr/>
          </a:p>
          <a:p>
            <a:pPr indent="0" lvl="0" marL="0" marR="0" rtl="0" algn="just">
              <a:lnSpc>
                <a:spcPct val="115000"/>
              </a:lnSpc>
              <a:spcBef>
                <a:spcPts val="0"/>
              </a:spcBef>
              <a:spcAft>
                <a:spcPts val="0"/>
              </a:spcAft>
              <a:buClr>
                <a:srgbClr val="000000"/>
              </a:buClr>
              <a:buSzPts val="1100"/>
              <a:buFont typeface="Arial"/>
              <a:buNone/>
            </a:pPr>
            <a:r>
              <a:t/>
            </a:r>
            <a:endParaRPr b="1" i="0" sz="1100" u="non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Estilo artístico</a:t>
            </a:r>
            <a:r>
              <a:rPr b="0" i="0" lang="en-US" sz="1100" u="none">
                <a:solidFill>
                  <a:srgbClr val="0B263F"/>
                </a:solidFill>
                <a:latin typeface="Oswald"/>
                <a:ea typeface="Oswald"/>
                <a:cs typeface="Oswald"/>
                <a:sym typeface="Oswald"/>
              </a:rPr>
              <a:t> divertido y simple, </a:t>
            </a:r>
            <a:endParaRPr/>
          </a:p>
          <a:p>
            <a:pPr indent="0" lvl="0" marL="0" marR="0" rtl="0" algn="just">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Buen </a:t>
            </a:r>
            <a:r>
              <a:rPr b="1" i="0" lang="en-US" sz="1100" u="none">
                <a:solidFill>
                  <a:srgbClr val="0B263F"/>
                </a:solidFill>
                <a:latin typeface="Oswald"/>
                <a:ea typeface="Oswald"/>
                <a:cs typeface="Oswald"/>
                <a:sym typeface="Oswald"/>
              </a:rPr>
              <a:t>feedback sonoro </a:t>
            </a:r>
            <a:endParaRPr/>
          </a:p>
          <a:p>
            <a:pPr indent="0" lvl="0" marL="0" marR="0" rtl="0" algn="just">
              <a:lnSpc>
                <a:spcPct val="115000"/>
              </a:lnSpc>
              <a:spcBef>
                <a:spcPts val="0"/>
              </a:spcBef>
              <a:spcAft>
                <a:spcPts val="0"/>
              </a:spcAft>
              <a:buClr>
                <a:srgbClr val="000000"/>
              </a:buClr>
              <a:buSzPts val="1100"/>
              <a:buFont typeface="Arial"/>
              <a:buNone/>
            </a:pPr>
            <a:r>
              <a:t/>
            </a:r>
            <a:endParaRPr b="1" i="0" sz="1100" u="non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Plataformeo clásico</a:t>
            </a:r>
            <a:r>
              <a:rPr b="0" i="0" lang="en-US" sz="1100" u="none">
                <a:solidFill>
                  <a:srgbClr val="0B263F"/>
                </a:solidFill>
                <a:latin typeface="Oswald"/>
                <a:ea typeface="Oswald"/>
                <a:cs typeface="Oswald"/>
                <a:sym typeface="Oswald"/>
              </a:rPr>
              <a:t> al cual todos los jugadores están acostumbrados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31" name="Google Shape;331;p23"/>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800"/>
              <a:buNone/>
            </a:pPr>
            <a:r>
              <a:t/>
            </a:r>
            <a:endParaRPr/>
          </a:p>
        </p:txBody>
      </p:sp>
      <p:pic>
        <p:nvPicPr>
          <p:cNvPr id="332" name="Google Shape;332;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3" name="Google Shape;333;p23"/>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34" name="Google Shape;334;p23"/>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MENÚ / INTERFAZ</a:t>
            </a:r>
            <a:endParaRPr/>
          </a:p>
        </p:txBody>
      </p:sp>
      <p:pic>
        <p:nvPicPr>
          <p:cNvPr id="335" name="Google Shape;335;p23"/>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2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41" name="Google Shape;341;p24"/>
          <p:cNvPicPr preferRelativeResize="0"/>
          <p:nvPr/>
        </p:nvPicPr>
        <p:blipFill rotWithShape="1">
          <a:blip r:embed="rId4">
            <a:alphaModFix/>
          </a:blip>
          <a:srcRect b="0" l="0" r="0" t="72866"/>
          <a:stretch/>
        </p:blipFill>
        <p:spPr>
          <a:xfrm>
            <a:off x="1533525" y="2441575"/>
            <a:ext cx="6076950" cy="922337"/>
          </a:xfrm>
          <a:prstGeom prst="rect">
            <a:avLst/>
          </a:prstGeom>
          <a:noFill/>
          <a:ln>
            <a:noFill/>
          </a:ln>
        </p:spPr>
      </p:pic>
      <p:pic>
        <p:nvPicPr>
          <p:cNvPr id="342" name="Google Shape;342;p24"/>
          <p:cNvPicPr preferRelativeResize="0"/>
          <p:nvPr/>
        </p:nvPicPr>
        <p:blipFill rotWithShape="1">
          <a:blip r:embed="rId4">
            <a:alphaModFix/>
          </a:blip>
          <a:srcRect b="55508" l="0" r="0" t="36407"/>
          <a:stretch/>
        </p:blipFill>
        <p:spPr>
          <a:xfrm>
            <a:off x="1533525" y="1963737"/>
            <a:ext cx="6076950" cy="477837"/>
          </a:xfrm>
          <a:prstGeom prst="rect">
            <a:avLst/>
          </a:prstGeom>
          <a:noFill/>
          <a:ln>
            <a:noFill/>
          </a:ln>
        </p:spPr>
      </p:pic>
      <p:pic>
        <p:nvPicPr>
          <p:cNvPr id="343" name="Google Shape;343;p24"/>
          <p:cNvPicPr preferRelativeResize="0"/>
          <p:nvPr/>
        </p:nvPicPr>
        <p:blipFill rotWithShape="1">
          <a:blip r:embed="rId5">
            <a:alphaModFix/>
          </a:blip>
          <a:srcRect b="72866" l="0" r="0" t="0"/>
          <a:stretch/>
        </p:blipFill>
        <p:spPr>
          <a:xfrm>
            <a:off x="1533525" y="1066800"/>
            <a:ext cx="6076950" cy="898525"/>
          </a:xfrm>
          <a:prstGeom prst="rect">
            <a:avLst/>
          </a:prstGeom>
          <a:noFill/>
          <a:ln>
            <a:noFill/>
          </a:ln>
        </p:spPr>
      </p:pic>
      <p:sp>
        <p:nvSpPr>
          <p:cNvPr id="344" name="Google Shape;344;p24"/>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45" name="Google Shape;345;p24"/>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UNIQUE SELLING POINTS</a:t>
            </a:r>
            <a:endParaRPr/>
          </a:p>
        </p:txBody>
      </p:sp>
      <p:pic>
        <p:nvPicPr>
          <p:cNvPr id="346" name="Google Shape;346;p24"/>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347" name="Google Shape;347;p24"/>
          <p:cNvSpPr txBox="1"/>
          <p:nvPr/>
        </p:nvSpPr>
        <p:spPr>
          <a:xfrm>
            <a:off x="2052637" y="1589087"/>
            <a:ext cx="4946650" cy="1227137"/>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Una </a:t>
            </a:r>
            <a:r>
              <a:rPr b="1" i="0" lang="en-US" sz="1100" u="none">
                <a:solidFill>
                  <a:srgbClr val="0B263F"/>
                </a:solidFill>
                <a:latin typeface="Oswald"/>
                <a:ea typeface="Oswald"/>
                <a:cs typeface="Oswald"/>
                <a:sym typeface="Oswald"/>
              </a:rPr>
              <a:t>buena historia</a:t>
            </a:r>
            <a:r>
              <a:rPr b="0" i="0" lang="en-US" sz="1100" u="none">
                <a:solidFill>
                  <a:srgbClr val="0B263F"/>
                </a:solidFill>
                <a:latin typeface="Oswald"/>
                <a:ea typeface="Oswald"/>
                <a:cs typeface="Oswald"/>
                <a:sym typeface="Oswald"/>
              </a:rPr>
              <a:t> que engancha al jugador y unas mecánicas basadas en la </a:t>
            </a:r>
            <a:r>
              <a:rPr b="1" i="0" lang="en-US" sz="1100" u="none">
                <a:solidFill>
                  <a:srgbClr val="0B263F"/>
                </a:solidFill>
                <a:latin typeface="Oswald"/>
                <a:ea typeface="Oswald"/>
                <a:cs typeface="Oswald"/>
                <a:sym typeface="Oswald"/>
              </a:rPr>
              <a:t>evolución</a:t>
            </a:r>
            <a:r>
              <a:rPr b="0" i="0" lang="en-US" sz="1100" u="none">
                <a:solidFill>
                  <a:srgbClr val="0B263F"/>
                </a:solidFill>
                <a:latin typeface="Oswald"/>
                <a:ea typeface="Oswald"/>
                <a:cs typeface="Oswald"/>
                <a:sym typeface="Oswald"/>
              </a:rPr>
              <a:t> del personaje hacen que el jugador disfrute a medida que avanza en el juego. </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La gran variedad en el </a:t>
            </a:r>
            <a:r>
              <a:rPr b="1" i="0" lang="en-US" sz="1100" u="none">
                <a:solidFill>
                  <a:srgbClr val="0B263F"/>
                </a:solidFill>
                <a:latin typeface="Oswald"/>
                <a:ea typeface="Oswald"/>
                <a:cs typeface="Oswald"/>
                <a:sym typeface="Oswald"/>
              </a:rPr>
              <a:t>combate</a:t>
            </a:r>
            <a:r>
              <a:rPr b="0" i="0" lang="en-US" sz="1100" u="none">
                <a:solidFill>
                  <a:srgbClr val="0B263F"/>
                </a:solidFill>
                <a:latin typeface="Oswald"/>
                <a:ea typeface="Oswald"/>
                <a:cs typeface="Oswald"/>
                <a:sym typeface="Oswald"/>
              </a:rPr>
              <a:t> y los </a:t>
            </a:r>
            <a:r>
              <a:rPr b="1" i="0" lang="en-US" sz="1100" u="none">
                <a:solidFill>
                  <a:srgbClr val="0B263F"/>
                </a:solidFill>
                <a:latin typeface="Oswald"/>
                <a:ea typeface="Oswald"/>
                <a:cs typeface="Oswald"/>
                <a:sym typeface="Oswald"/>
              </a:rPr>
              <a:t>escenarios</a:t>
            </a:r>
            <a:r>
              <a:rPr b="0" i="0" lang="en-US" sz="1100" u="none">
                <a:solidFill>
                  <a:srgbClr val="0B263F"/>
                </a:solidFill>
                <a:latin typeface="Oswald"/>
                <a:ea typeface="Oswald"/>
                <a:cs typeface="Oswald"/>
                <a:sym typeface="Oswald"/>
              </a:rPr>
              <a:t> envolventes hacen que la exploración sea divertida e intrigante.</a:t>
            </a:r>
            <a:endParaRPr/>
          </a:p>
          <a:p>
            <a:pPr indent="0" lvl="0" marL="0" marR="0" rtl="0" algn="l">
              <a:lnSpc>
                <a:spcPct val="100000"/>
              </a:lnSpc>
              <a:spcBef>
                <a:spcPts val="0"/>
              </a:spcBef>
              <a:spcAft>
                <a:spcPts val="0"/>
              </a:spcAft>
              <a:buNone/>
            </a:pPr>
            <a:r>
              <a:t/>
            </a:r>
            <a:endParaRPr b="0" i="0" sz="1100" u="none">
              <a:solidFill>
                <a:srgbClr val="0B263F"/>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53" name="Google Shape;353;p25"/>
          <p:cNvPicPr preferRelativeResize="0"/>
          <p:nvPr/>
        </p:nvPicPr>
        <p:blipFill rotWithShape="1">
          <a:blip r:embed="rId4">
            <a:alphaModFix/>
          </a:blip>
          <a:srcRect b="0" l="0" r="0" t="72866"/>
          <a:stretch/>
        </p:blipFill>
        <p:spPr>
          <a:xfrm>
            <a:off x="1533525" y="2970212"/>
            <a:ext cx="6076950" cy="923925"/>
          </a:xfrm>
          <a:prstGeom prst="rect">
            <a:avLst/>
          </a:prstGeom>
          <a:noFill/>
          <a:ln>
            <a:noFill/>
          </a:ln>
        </p:spPr>
      </p:pic>
      <p:pic>
        <p:nvPicPr>
          <p:cNvPr id="354" name="Google Shape;354;p25"/>
          <p:cNvPicPr preferRelativeResize="0"/>
          <p:nvPr/>
        </p:nvPicPr>
        <p:blipFill rotWithShape="1">
          <a:blip r:embed="rId4">
            <a:alphaModFix/>
          </a:blip>
          <a:srcRect b="55508" l="0" r="0" t="36407"/>
          <a:stretch/>
        </p:blipFill>
        <p:spPr>
          <a:xfrm>
            <a:off x="1533525" y="1365250"/>
            <a:ext cx="6076950" cy="1604962"/>
          </a:xfrm>
          <a:prstGeom prst="rect">
            <a:avLst/>
          </a:prstGeom>
          <a:noFill/>
          <a:ln>
            <a:noFill/>
          </a:ln>
        </p:spPr>
      </p:pic>
      <p:pic>
        <p:nvPicPr>
          <p:cNvPr id="355" name="Google Shape;355;p25"/>
          <p:cNvPicPr preferRelativeResize="0"/>
          <p:nvPr/>
        </p:nvPicPr>
        <p:blipFill rotWithShape="1">
          <a:blip r:embed="rId5">
            <a:alphaModFix/>
          </a:blip>
          <a:srcRect b="72866" l="0" r="0" t="0"/>
          <a:stretch/>
        </p:blipFill>
        <p:spPr>
          <a:xfrm>
            <a:off x="1533525" y="468312"/>
            <a:ext cx="6076950" cy="896937"/>
          </a:xfrm>
          <a:prstGeom prst="rect">
            <a:avLst/>
          </a:prstGeom>
          <a:noFill/>
          <a:ln>
            <a:noFill/>
          </a:ln>
        </p:spPr>
      </p:pic>
      <p:sp>
        <p:nvSpPr>
          <p:cNvPr id="356" name="Google Shape;356;p25"/>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57" name="Google Shape;357;p25"/>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AUDIO</a:t>
            </a:r>
            <a:endParaRPr/>
          </a:p>
        </p:txBody>
      </p:sp>
      <p:pic>
        <p:nvPicPr>
          <p:cNvPr id="358" name="Google Shape;358;p25"/>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
        <p:nvSpPr>
          <p:cNvPr id="359" name="Google Shape;359;p25"/>
          <p:cNvSpPr txBox="1"/>
          <p:nvPr/>
        </p:nvSpPr>
        <p:spPr>
          <a:xfrm>
            <a:off x="2111375" y="973137"/>
            <a:ext cx="4819650" cy="22272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Con un estilo </a:t>
            </a:r>
            <a:r>
              <a:rPr b="1" i="0" lang="en-US" sz="1100" u="none">
                <a:solidFill>
                  <a:srgbClr val="0B263F"/>
                </a:solidFill>
                <a:latin typeface="Oswald"/>
                <a:ea typeface="Oswald"/>
                <a:cs typeface="Oswald"/>
                <a:sym typeface="Oswald"/>
              </a:rPr>
              <a:t>cartoon </a:t>
            </a:r>
            <a:r>
              <a:rPr b="0" i="0" lang="en-US" sz="1100" u="none">
                <a:solidFill>
                  <a:srgbClr val="0B263F"/>
                </a:solidFill>
                <a:latin typeface="Oswald"/>
                <a:ea typeface="Oswald"/>
                <a:cs typeface="Oswald"/>
                <a:sym typeface="Oswald"/>
              </a:rPr>
              <a:t>y divertido.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Los </a:t>
            </a:r>
            <a:r>
              <a:rPr b="1" i="0" lang="en-US" sz="1100" u="none">
                <a:solidFill>
                  <a:srgbClr val="0B263F"/>
                </a:solidFill>
                <a:latin typeface="Oswald"/>
                <a:ea typeface="Oswald"/>
                <a:cs typeface="Oswald"/>
                <a:sym typeface="Oswald"/>
              </a:rPr>
              <a:t>sonidos ambientales</a:t>
            </a:r>
            <a:r>
              <a:rPr b="0" i="0" lang="en-US" sz="1100" u="none">
                <a:solidFill>
                  <a:srgbClr val="0B263F"/>
                </a:solidFill>
                <a:latin typeface="Oswald"/>
                <a:ea typeface="Oswald"/>
                <a:cs typeface="Oswald"/>
                <a:sym typeface="Oswald"/>
              </a:rPr>
              <a:t> como viento y agua aportan una gran inmersión.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Sin hablar, los los personajes se expresarán emitiendo </a:t>
            </a:r>
            <a:r>
              <a:rPr b="1" i="0" lang="en-US" sz="1100" u="none">
                <a:solidFill>
                  <a:srgbClr val="0B263F"/>
                </a:solidFill>
                <a:latin typeface="Oswald"/>
                <a:ea typeface="Oswald"/>
                <a:cs typeface="Oswald"/>
                <a:sym typeface="Oswald"/>
              </a:rPr>
              <a:t>sonidos característicos</a:t>
            </a:r>
            <a:r>
              <a:rPr b="0" i="0" lang="en-US" sz="1100" u="none">
                <a:solidFill>
                  <a:srgbClr val="0B263F"/>
                </a:solidFill>
                <a:latin typeface="Oswald"/>
                <a:ea typeface="Oswald"/>
                <a:cs typeface="Oswald"/>
                <a:sym typeface="Oswald"/>
              </a:rPr>
              <a:t> de su especie.</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Cada acción o movimiento del entorno tendrá su propio sonido, integrándose entre sí para conseguir un buen </a:t>
            </a:r>
            <a:r>
              <a:rPr b="1" i="0" lang="en-US" sz="1100" u="none">
                <a:solidFill>
                  <a:srgbClr val="0B263F"/>
                </a:solidFill>
                <a:latin typeface="Oswald"/>
                <a:ea typeface="Oswald"/>
                <a:cs typeface="Oswald"/>
                <a:sym typeface="Oswald"/>
              </a:rPr>
              <a:t>feedback sonoro</a:t>
            </a:r>
            <a:r>
              <a:rPr b="0" i="0" lang="en-US" sz="1100" u="none">
                <a:solidFill>
                  <a:srgbClr val="0B263F"/>
                </a:solidFill>
                <a:latin typeface="Oswald"/>
                <a:ea typeface="Oswald"/>
                <a:cs typeface="Oswald"/>
                <a:sym typeface="Oswald"/>
              </a:rPr>
              <a:t>.</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La música cambiará teniendo el cuenta el punto del juego en el que se encuentre el jugador, de más </a:t>
            </a:r>
            <a:r>
              <a:rPr b="1" i="0" lang="en-US" sz="1100" u="none">
                <a:solidFill>
                  <a:srgbClr val="0B263F"/>
                </a:solidFill>
                <a:latin typeface="Oswald"/>
                <a:ea typeface="Oswald"/>
                <a:cs typeface="Oswald"/>
                <a:sym typeface="Oswald"/>
              </a:rPr>
              <a:t>frenética </a:t>
            </a:r>
            <a:r>
              <a:rPr b="0" i="0" lang="en-US" sz="1100" u="none">
                <a:solidFill>
                  <a:srgbClr val="0B263F"/>
                </a:solidFill>
                <a:latin typeface="Oswald"/>
                <a:ea typeface="Oswald"/>
                <a:cs typeface="Oswald"/>
                <a:sym typeface="Oswald"/>
              </a:rPr>
              <a:t>en zonas de combate a más </a:t>
            </a:r>
            <a:r>
              <a:rPr b="1" i="0" lang="en-US" sz="1100" u="none">
                <a:solidFill>
                  <a:srgbClr val="0B263F"/>
                </a:solidFill>
                <a:latin typeface="Oswald"/>
                <a:ea typeface="Oswald"/>
                <a:cs typeface="Oswald"/>
                <a:sym typeface="Oswald"/>
              </a:rPr>
              <a:t>calmada </a:t>
            </a:r>
            <a:r>
              <a:rPr b="0" i="0" lang="en-US" sz="1100" u="none">
                <a:solidFill>
                  <a:srgbClr val="0B263F"/>
                </a:solidFill>
                <a:latin typeface="Oswald"/>
                <a:ea typeface="Oswald"/>
                <a:cs typeface="Oswald"/>
                <a:sym typeface="Oswald"/>
              </a:rPr>
              <a:t>en zonas abiertas y de exploración.</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None/>
            </a:pPr>
            <a:r>
              <a:t/>
            </a:r>
            <a:endParaRPr b="0" i="0" sz="1100" u="none">
              <a:solidFill>
                <a:srgbClr val="0B263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3" name="Shape 63"/>
        <p:cNvGrpSpPr/>
        <p:nvPr/>
      </p:nvGrpSpPr>
      <p:grpSpPr>
        <a:xfrm>
          <a:off x="0" y="0"/>
          <a:ext cx="0" cy="0"/>
          <a:chOff x="0" y="0"/>
          <a:chExt cx="0" cy="0"/>
        </a:xfrm>
      </p:grpSpPr>
      <p:pic>
        <p:nvPicPr>
          <p:cNvPr id="64" name="Google Shape;64;p4"/>
          <p:cNvPicPr preferRelativeResize="0"/>
          <p:nvPr/>
        </p:nvPicPr>
        <p:blipFill rotWithShape="1">
          <a:blip r:embed="rId3">
            <a:alphaModFix/>
          </a:blip>
          <a:srcRect b="0" l="0" r="0" t="0"/>
          <a:stretch/>
        </p:blipFill>
        <p:spPr>
          <a:xfrm>
            <a:off x="0" y="1587"/>
            <a:ext cx="9144000" cy="5140325"/>
          </a:xfrm>
          <a:prstGeom prst="rect">
            <a:avLst/>
          </a:prstGeom>
          <a:noFill/>
          <a:ln>
            <a:noFill/>
          </a:ln>
        </p:spPr>
      </p:pic>
      <p:pic>
        <p:nvPicPr>
          <p:cNvPr id="65" name="Google Shape;65;p4"/>
          <p:cNvPicPr preferRelativeResize="0"/>
          <p:nvPr/>
        </p:nvPicPr>
        <p:blipFill rotWithShape="1">
          <a:blip r:embed="rId4">
            <a:alphaModFix/>
          </a:blip>
          <a:srcRect b="0" l="0" r="0" t="72866"/>
          <a:stretch/>
        </p:blipFill>
        <p:spPr>
          <a:xfrm>
            <a:off x="1568450" y="2638425"/>
            <a:ext cx="6076950" cy="923925"/>
          </a:xfrm>
          <a:prstGeom prst="rect">
            <a:avLst/>
          </a:prstGeom>
          <a:noFill/>
          <a:ln>
            <a:noFill/>
          </a:ln>
        </p:spPr>
      </p:pic>
      <p:pic>
        <p:nvPicPr>
          <p:cNvPr id="66" name="Google Shape;66;p4"/>
          <p:cNvPicPr preferRelativeResize="0"/>
          <p:nvPr/>
        </p:nvPicPr>
        <p:blipFill rotWithShape="1">
          <a:blip r:embed="rId4">
            <a:alphaModFix/>
          </a:blip>
          <a:srcRect b="27917" l="0" r="0" t="36407"/>
          <a:stretch/>
        </p:blipFill>
        <p:spPr>
          <a:xfrm>
            <a:off x="1568450" y="1606550"/>
            <a:ext cx="6076950" cy="1031875"/>
          </a:xfrm>
          <a:prstGeom prst="rect">
            <a:avLst/>
          </a:prstGeom>
          <a:noFill/>
          <a:ln>
            <a:noFill/>
          </a:ln>
        </p:spPr>
      </p:pic>
      <p:pic>
        <p:nvPicPr>
          <p:cNvPr id="67" name="Google Shape;67;p4"/>
          <p:cNvPicPr preferRelativeResize="0"/>
          <p:nvPr/>
        </p:nvPicPr>
        <p:blipFill rotWithShape="1">
          <a:blip r:embed="rId5">
            <a:alphaModFix/>
          </a:blip>
          <a:srcRect b="72866" l="0" r="0" t="0"/>
          <a:stretch/>
        </p:blipFill>
        <p:spPr>
          <a:xfrm>
            <a:off x="1568450" y="682625"/>
            <a:ext cx="6076950" cy="923925"/>
          </a:xfrm>
          <a:prstGeom prst="rect">
            <a:avLst/>
          </a:prstGeom>
          <a:noFill/>
          <a:ln>
            <a:noFill/>
          </a:ln>
        </p:spPr>
      </p:pic>
      <p:sp>
        <p:nvSpPr>
          <p:cNvPr id="68" name="Google Shape;68;p4"/>
          <p:cNvSpPr txBox="1"/>
          <p:nvPr/>
        </p:nvSpPr>
        <p:spPr>
          <a:xfrm>
            <a:off x="2157412" y="1249362"/>
            <a:ext cx="4772025" cy="236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00000"/>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Lutthiön, con un enorme poder y control, ha emprendido su marcha hacia la conquista planetaria de toda la galaxia. Su plan es robar las almas de sus víctimas para hacerse más fuerte y poderoso, convirtiéndoles en un ejército de cáscaras vacías que harían cualquier cosa con tal de satisfacer a su señor. </a:t>
            </a:r>
            <a:endParaRPr/>
          </a:p>
          <a:p>
            <a:pPr indent="0" lvl="0" marL="0" marR="0" rtl="0" algn="just">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just">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El deber de Evvö será acabar con el malvado conquistador y recuperar las almas perdidas.</a:t>
            </a:r>
            <a:endParaRPr/>
          </a:p>
        </p:txBody>
      </p:sp>
      <p:sp>
        <p:nvSpPr>
          <p:cNvPr id="69" name="Google Shape;69;p4"/>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70" name="Google Shape;70;p4"/>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SINOPSIS</a:t>
            </a:r>
            <a:endParaRPr/>
          </a:p>
        </p:txBody>
      </p:sp>
      <p:pic>
        <p:nvPicPr>
          <p:cNvPr id="71" name="Google Shape;71;p4"/>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75" name="Shape 75"/>
        <p:cNvGrpSpPr/>
        <p:nvPr/>
      </p:nvGrpSpPr>
      <p:grpSpPr>
        <a:xfrm>
          <a:off x="0" y="0"/>
          <a:ext cx="0" cy="0"/>
          <a:chOff x="0" y="0"/>
          <a:chExt cx="0" cy="0"/>
        </a:xfrm>
      </p:grpSpPr>
      <p:sp>
        <p:nvSpPr>
          <p:cNvPr id="76" name="Google Shape;76;gb0edad66dc_0_0"/>
          <p:cNvSpPr txBox="1"/>
          <p:nvPr/>
        </p:nvSpPr>
        <p:spPr>
          <a:xfrm>
            <a:off x="0" y="4341812"/>
            <a:ext cx="9144000" cy="801600"/>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77" name="Google Shape;77;gb0edad66dc_0_0"/>
          <p:cNvSpPr txBox="1"/>
          <p:nvPr/>
        </p:nvSpPr>
        <p:spPr>
          <a:xfrm>
            <a:off x="1481137" y="4495800"/>
            <a:ext cx="8520000" cy="57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lang="en-US" sz="2300">
                <a:solidFill>
                  <a:srgbClr val="2BB4B1"/>
                </a:solidFill>
                <a:latin typeface="Righteous"/>
                <a:ea typeface="Righteous"/>
                <a:cs typeface="Righteous"/>
                <a:sym typeface="Righteous"/>
              </a:rPr>
              <a:t>FLOWCHART</a:t>
            </a:r>
            <a:endParaRPr/>
          </a:p>
        </p:txBody>
      </p:sp>
      <p:pic>
        <p:nvPicPr>
          <p:cNvPr id="78" name="Google Shape;78;gb0edad66dc_0_0"/>
          <p:cNvPicPr preferRelativeResize="0"/>
          <p:nvPr/>
        </p:nvPicPr>
        <p:blipFill rotWithShape="1">
          <a:blip r:embed="rId3">
            <a:alphaModFix/>
          </a:blip>
          <a:srcRect b="0" l="0" r="0" t="0"/>
          <a:stretch/>
        </p:blipFill>
        <p:spPr>
          <a:xfrm>
            <a:off x="63500" y="4341812"/>
            <a:ext cx="1174750" cy="879473"/>
          </a:xfrm>
          <a:prstGeom prst="rect">
            <a:avLst/>
          </a:prstGeom>
          <a:noFill/>
          <a:ln>
            <a:noFill/>
          </a:ln>
        </p:spPr>
      </p:pic>
      <p:pic>
        <p:nvPicPr>
          <p:cNvPr id="79" name="Google Shape;79;gb0edad66dc_0_0"/>
          <p:cNvPicPr preferRelativeResize="0"/>
          <p:nvPr/>
        </p:nvPicPr>
        <p:blipFill>
          <a:blip r:embed="rId4">
            <a:alphaModFix/>
          </a:blip>
          <a:stretch>
            <a:fillRect/>
          </a:stretch>
        </p:blipFill>
        <p:spPr>
          <a:xfrm>
            <a:off x="1481125" y="101300"/>
            <a:ext cx="6083200" cy="4171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pic>
        <p:nvPicPr>
          <p:cNvPr id="84" name="Google Shape;84;p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85" name="Google Shape;85;p5"/>
          <p:cNvPicPr preferRelativeResize="0"/>
          <p:nvPr/>
        </p:nvPicPr>
        <p:blipFill rotWithShape="1">
          <a:blip r:embed="rId4">
            <a:alphaModFix/>
          </a:blip>
          <a:srcRect b="0" l="6149" r="-1523" t="0"/>
          <a:stretch/>
        </p:blipFill>
        <p:spPr>
          <a:xfrm>
            <a:off x="4211637" y="1609725"/>
            <a:ext cx="2266950" cy="1281112"/>
          </a:xfrm>
          <a:prstGeom prst="rect">
            <a:avLst/>
          </a:prstGeom>
          <a:noFill/>
          <a:ln>
            <a:noFill/>
          </a:ln>
        </p:spPr>
      </p:pic>
      <p:sp>
        <p:nvSpPr>
          <p:cNvPr id="86" name="Google Shape;86;p5"/>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87" name="Google Shape;87;p5"/>
          <p:cNvSpPr txBox="1"/>
          <p:nvPr/>
        </p:nvSpPr>
        <p:spPr>
          <a:xfrm>
            <a:off x="1470025" y="4495800"/>
            <a:ext cx="8521700"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ESTILO VISUAL</a:t>
            </a:r>
            <a:endParaRPr/>
          </a:p>
        </p:txBody>
      </p:sp>
      <p:pic>
        <p:nvPicPr>
          <p:cNvPr id="88" name="Google Shape;88;p5"/>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pic>
        <p:nvPicPr>
          <p:cNvPr id="89" name="Google Shape;89;p5"/>
          <p:cNvPicPr preferRelativeResize="0"/>
          <p:nvPr/>
        </p:nvPicPr>
        <p:blipFill rotWithShape="1">
          <a:blip r:embed="rId6">
            <a:alphaModFix/>
          </a:blip>
          <a:srcRect b="0" l="5646" r="-3380" t="2789"/>
          <a:stretch/>
        </p:blipFill>
        <p:spPr>
          <a:xfrm>
            <a:off x="0" y="1584325"/>
            <a:ext cx="2316162" cy="1290637"/>
          </a:xfrm>
          <a:prstGeom prst="rect">
            <a:avLst/>
          </a:prstGeom>
          <a:noFill/>
          <a:ln>
            <a:noFill/>
          </a:ln>
        </p:spPr>
      </p:pic>
      <p:pic>
        <p:nvPicPr>
          <p:cNvPr id="90" name="Google Shape;90;p5"/>
          <p:cNvPicPr preferRelativeResize="0"/>
          <p:nvPr/>
        </p:nvPicPr>
        <p:blipFill rotWithShape="1">
          <a:blip r:embed="rId7">
            <a:alphaModFix/>
          </a:blip>
          <a:srcRect b="3524" l="0" r="2543" t="4188"/>
          <a:stretch/>
        </p:blipFill>
        <p:spPr>
          <a:xfrm>
            <a:off x="2322512" y="2957512"/>
            <a:ext cx="2109787" cy="1384300"/>
          </a:xfrm>
          <a:prstGeom prst="rect">
            <a:avLst/>
          </a:prstGeom>
          <a:noFill/>
          <a:ln>
            <a:noFill/>
          </a:ln>
        </p:spPr>
      </p:pic>
      <p:pic>
        <p:nvPicPr>
          <p:cNvPr id="91" name="Google Shape;91;p5"/>
          <p:cNvPicPr preferRelativeResize="0"/>
          <p:nvPr/>
        </p:nvPicPr>
        <p:blipFill rotWithShape="1">
          <a:blip r:embed="rId8">
            <a:alphaModFix/>
          </a:blip>
          <a:srcRect b="0" l="7484" r="0" t="3166"/>
          <a:stretch/>
        </p:blipFill>
        <p:spPr>
          <a:xfrm>
            <a:off x="-3175" y="31750"/>
            <a:ext cx="2490787" cy="1468437"/>
          </a:xfrm>
          <a:prstGeom prst="rect">
            <a:avLst/>
          </a:prstGeom>
          <a:noFill/>
          <a:ln>
            <a:noFill/>
          </a:ln>
        </p:spPr>
      </p:pic>
      <p:pic>
        <p:nvPicPr>
          <p:cNvPr id="92" name="Google Shape;92;p5"/>
          <p:cNvPicPr preferRelativeResize="0"/>
          <p:nvPr/>
        </p:nvPicPr>
        <p:blipFill rotWithShape="1">
          <a:blip r:embed="rId9">
            <a:alphaModFix/>
          </a:blip>
          <a:srcRect b="0" l="-8047" r="9544" t="0"/>
          <a:stretch/>
        </p:blipFill>
        <p:spPr>
          <a:xfrm>
            <a:off x="-207962" y="2957512"/>
            <a:ext cx="2425700" cy="1384300"/>
          </a:xfrm>
          <a:prstGeom prst="rect">
            <a:avLst/>
          </a:prstGeom>
          <a:noFill/>
          <a:ln>
            <a:noFill/>
          </a:ln>
        </p:spPr>
      </p:pic>
      <p:pic>
        <p:nvPicPr>
          <p:cNvPr id="93" name="Google Shape;93;p5"/>
          <p:cNvPicPr preferRelativeResize="0"/>
          <p:nvPr/>
        </p:nvPicPr>
        <p:blipFill rotWithShape="1">
          <a:blip r:embed="rId10">
            <a:alphaModFix/>
          </a:blip>
          <a:srcRect b="0" l="0" r="0" t="0"/>
          <a:stretch/>
        </p:blipFill>
        <p:spPr>
          <a:xfrm>
            <a:off x="4510087" y="2957512"/>
            <a:ext cx="1931987" cy="1384300"/>
          </a:xfrm>
          <a:prstGeom prst="rect">
            <a:avLst/>
          </a:prstGeom>
          <a:noFill/>
          <a:ln>
            <a:noFill/>
          </a:ln>
        </p:spPr>
      </p:pic>
      <p:pic>
        <p:nvPicPr>
          <p:cNvPr id="94" name="Google Shape;94;p5"/>
          <p:cNvPicPr preferRelativeResize="0"/>
          <p:nvPr/>
        </p:nvPicPr>
        <p:blipFill rotWithShape="1">
          <a:blip r:embed="rId11">
            <a:alphaModFix/>
          </a:blip>
          <a:srcRect b="0" l="0" r="0" t="0"/>
          <a:stretch/>
        </p:blipFill>
        <p:spPr>
          <a:xfrm>
            <a:off x="2565400" y="33337"/>
            <a:ext cx="2698750" cy="1500187"/>
          </a:xfrm>
          <a:prstGeom prst="rect">
            <a:avLst/>
          </a:prstGeom>
          <a:noFill/>
          <a:ln>
            <a:noFill/>
          </a:ln>
        </p:spPr>
      </p:pic>
      <p:pic>
        <p:nvPicPr>
          <p:cNvPr id="95" name="Google Shape;95;p5"/>
          <p:cNvPicPr preferRelativeResize="0"/>
          <p:nvPr/>
        </p:nvPicPr>
        <p:blipFill rotWithShape="1">
          <a:blip r:embed="rId12">
            <a:alphaModFix/>
          </a:blip>
          <a:srcRect b="25854" l="0" r="0" t="0"/>
          <a:stretch/>
        </p:blipFill>
        <p:spPr>
          <a:xfrm>
            <a:off x="6478587" y="42862"/>
            <a:ext cx="2697162" cy="4295775"/>
          </a:xfrm>
          <a:prstGeom prst="rect">
            <a:avLst/>
          </a:prstGeom>
          <a:noFill/>
          <a:ln>
            <a:noFill/>
          </a:ln>
        </p:spPr>
      </p:pic>
      <p:pic>
        <p:nvPicPr>
          <p:cNvPr id="96" name="Google Shape;96;p5"/>
          <p:cNvPicPr preferRelativeResize="0"/>
          <p:nvPr/>
        </p:nvPicPr>
        <p:blipFill rotWithShape="1">
          <a:blip r:embed="rId13">
            <a:alphaModFix/>
          </a:blip>
          <a:srcRect b="9901" l="5564" r="4083" t="5322"/>
          <a:stretch/>
        </p:blipFill>
        <p:spPr>
          <a:xfrm>
            <a:off x="2322512" y="1601787"/>
            <a:ext cx="1835150" cy="1290637"/>
          </a:xfrm>
          <a:prstGeom prst="rect">
            <a:avLst/>
          </a:prstGeom>
          <a:noFill/>
          <a:ln>
            <a:noFill/>
          </a:ln>
        </p:spPr>
      </p:pic>
      <p:pic>
        <p:nvPicPr>
          <p:cNvPr id="97" name="Google Shape;97;p5"/>
          <p:cNvPicPr preferRelativeResize="0"/>
          <p:nvPr/>
        </p:nvPicPr>
        <p:blipFill rotWithShape="1">
          <a:blip r:embed="rId14">
            <a:alphaModFix/>
          </a:blip>
          <a:srcRect b="0" l="31073" r="31651" t="0"/>
          <a:stretch/>
        </p:blipFill>
        <p:spPr>
          <a:xfrm>
            <a:off x="5329237" y="42862"/>
            <a:ext cx="1096962" cy="15001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3" name="Google Shape;103;p6"/>
          <p:cNvPicPr preferRelativeResize="0"/>
          <p:nvPr/>
        </p:nvPicPr>
        <p:blipFill rotWithShape="1">
          <a:blip r:embed="rId4">
            <a:alphaModFix/>
          </a:blip>
          <a:srcRect b="0" l="0" r="0" t="0"/>
          <a:stretch/>
        </p:blipFill>
        <p:spPr>
          <a:xfrm>
            <a:off x="5384800" y="0"/>
            <a:ext cx="3759200" cy="4341812"/>
          </a:xfrm>
          <a:prstGeom prst="rect">
            <a:avLst/>
          </a:prstGeom>
          <a:noFill/>
          <a:ln>
            <a:noFill/>
          </a:ln>
        </p:spPr>
      </p:pic>
      <p:sp>
        <p:nvSpPr>
          <p:cNvPr id="104" name="Google Shape;104;p6"/>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pic>
        <p:nvPicPr>
          <p:cNvPr id="105" name="Google Shape;105;p6"/>
          <p:cNvPicPr preferRelativeResize="0"/>
          <p:nvPr/>
        </p:nvPicPr>
        <p:blipFill rotWithShape="1">
          <a:blip r:embed="rId5">
            <a:alphaModFix/>
          </a:blip>
          <a:srcRect b="0" l="0" r="0" t="72866"/>
          <a:stretch/>
        </p:blipFill>
        <p:spPr>
          <a:xfrm>
            <a:off x="142875" y="2916237"/>
            <a:ext cx="6076950" cy="922337"/>
          </a:xfrm>
          <a:prstGeom prst="rect">
            <a:avLst/>
          </a:prstGeom>
          <a:noFill/>
          <a:ln>
            <a:noFill/>
          </a:ln>
        </p:spPr>
      </p:pic>
      <p:sp>
        <p:nvSpPr>
          <p:cNvPr id="106" name="Google Shape;106;p6"/>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EVVÖ</a:t>
            </a:r>
            <a:endParaRPr/>
          </a:p>
        </p:txBody>
      </p:sp>
      <p:pic>
        <p:nvPicPr>
          <p:cNvPr id="107" name="Google Shape;107;p6"/>
          <p:cNvPicPr preferRelativeResize="0"/>
          <p:nvPr/>
        </p:nvPicPr>
        <p:blipFill rotWithShape="1">
          <a:blip r:embed="rId6">
            <a:alphaModFix/>
          </a:blip>
          <a:srcRect b="0" l="0" r="0" t="0"/>
          <a:stretch/>
        </p:blipFill>
        <p:spPr>
          <a:xfrm>
            <a:off x="63500" y="4341812"/>
            <a:ext cx="1174750" cy="879475"/>
          </a:xfrm>
          <a:prstGeom prst="rect">
            <a:avLst/>
          </a:prstGeom>
          <a:noFill/>
          <a:ln>
            <a:noFill/>
          </a:ln>
        </p:spPr>
      </p:pic>
      <p:pic>
        <p:nvPicPr>
          <p:cNvPr id="108" name="Google Shape;108;p6"/>
          <p:cNvPicPr preferRelativeResize="0"/>
          <p:nvPr/>
        </p:nvPicPr>
        <p:blipFill rotWithShape="1">
          <a:blip r:embed="rId5">
            <a:alphaModFix/>
          </a:blip>
          <a:srcRect b="25410" l="0" r="0" t="0"/>
          <a:stretch/>
        </p:blipFill>
        <p:spPr>
          <a:xfrm>
            <a:off x="142875" y="227012"/>
            <a:ext cx="6076950" cy="2689225"/>
          </a:xfrm>
          <a:prstGeom prst="rect">
            <a:avLst/>
          </a:prstGeom>
          <a:noFill/>
          <a:ln>
            <a:noFill/>
          </a:ln>
        </p:spPr>
      </p:pic>
      <p:sp>
        <p:nvSpPr>
          <p:cNvPr id="109" name="Google Shape;109;p6"/>
          <p:cNvSpPr txBox="1"/>
          <p:nvPr/>
        </p:nvSpPr>
        <p:spPr>
          <a:xfrm>
            <a:off x="633412" y="1703387"/>
            <a:ext cx="5097462" cy="21494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Adoptado por los Nev, </a:t>
            </a:r>
            <a:r>
              <a:rPr b="1" i="0" lang="en-US" sz="1100" u="none">
                <a:solidFill>
                  <a:srgbClr val="0B263F"/>
                </a:solidFill>
                <a:latin typeface="Oswald"/>
                <a:ea typeface="Oswald"/>
                <a:cs typeface="Oswald"/>
                <a:sym typeface="Oswald"/>
              </a:rPr>
              <a:t>Evvö </a:t>
            </a:r>
            <a:r>
              <a:rPr b="0" i="0" lang="en-US" sz="1100" u="none">
                <a:solidFill>
                  <a:srgbClr val="0B263F"/>
                </a:solidFill>
                <a:latin typeface="Oswald"/>
                <a:ea typeface="Oswald"/>
                <a:cs typeface="Oswald"/>
                <a:sym typeface="Oswald"/>
              </a:rPr>
              <a:t>creció en Nevoris creyendo que era el último de su especie. Cuando conoce a </a:t>
            </a:r>
            <a:r>
              <a:rPr b="1" i="0" lang="en-US" sz="1100" u="none">
                <a:solidFill>
                  <a:srgbClr val="0B263F"/>
                </a:solidFill>
                <a:latin typeface="Oswald"/>
                <a:ea typeface="Oswald"/>
                <a:cs typeface="Oswald"/>
                <a:sym typeface="Oswald"/>
              </a:rPr>
              <a:t>Lutthiön</a:t>
            </a:r>
            <a:r>
              <a:rPr b="0" i="0" lang="en-US" sz="1100" u="none">
                <a:solidFill>
                  <a:srgbClr val="0B263F"/>
                </a:solidFill>
                <a:latin typeface="Oswald"/>
                <a:ea typeface="Oswald"/>
                <a:cs typeface="Oswald"/>
                <a:sym typeface="Oswald"/>
              </a:rPr>
              <a:t> descubre que no es así, ya que también es como él: un </a:t>
            </a:r>
            <a:r>
              <a:rPr b="1" i="0" lang="en-US" sz="1100" u="none">
                <a:solidFill>
                  <a:srgbClr val="0B263F"/>
                </a:solidFill>
                <a:latin typeface="Oswald"/>
                <a:ea typeface="Oswald"/>
                <a:cs typeface="Oswald"/>
                <a:sym typeface="Oswald"/>
              </a:rPr>
              <a:t>Vörex</a:t>
            </a:r>
            <a:r>
              <a:rPr b="0" i="0" lang="en-US" sz="1100" u="none">
                <a:solidFill>
                  <a:srgbClr val="0B263F"/>
                </a:solidFill>
                <a:latin typeface="Oswald"/>
                <a:ea typeface="Oswald"/>
                <a:cs typeface="Oswald"/>
                <a:sym typeface="Oswald"/>
              </a:rPr>
              <a:t>, de una raza olvidada con el poder de absorber el alma de cualquier criatura. Decidió aprender de él y se convirtieron en maestro y aprendiz, creando un fuerte vínculo.</a:t>
            </a:r>
            <a:endParaRPr/>
          </a:p>
          <a:p>
            <a:pPr indent="0" lvl="0" marL="0" marR="0" rtl="0" algn="l">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Con su nuevo poder Evvö era capaz de absorber almas y </a:t>
            </a:r>
            <a:r>
              <a:rPr b="1" i="0" lang="en-US" sz="1100" u="none">
                <a:solidFill>
                  <a:srgbClr val="0B263F"/>
                </a:solidFill>
                <a:latin typeface="Oswald"/>
                <a:ea typeface="Oswald"/>
                <a:cs typeface="Oswald"/>
                <a:sym typeface="Oswald"/>
              </a:rPr>
              <a:t>evolucionar</a:t>
            </a:r>
            <a:r>
              <a:rPr b="0" i="0" lang="en-US" sz="1100" u="none">
                <a:solidFill>
                  <a:srgbClr val="0B263F"/>
                </a:solidFill>
                <a:latin typeface="Oswald"/>
                <a:ea typeface="Oswald"/>
                <a:cs typeface="Oswald"/>
                <a:sym typeface="Oswald"/>
              </a:rPr>
              <a:t>, haciéndose cada vez más fuerte.</a:t>
            </a:r>
            <a:endParaRPr/>
          </a:p>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Al de enterarse del malvado plan de Lutthiön, su objetivo era utilizar este poder para acabar con él, recuperar las almas que ha robado y salvar a su planeta.</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None/>
            </a:pPr>
            <a:r>
              <a:t/>
            </a:r>
            <a:endParaRPr b="0" i="0" sz="1400" u="none">
              <a:solidFill>
                <a:srgbClr val="0B263F"/>
              </a:solidFill>
              <a:latin typeface="Oswald"/>
              <a:ea typeface="Oswald"/>
              <a:cs typeface="Oswald"/>
              <a:sym typeface="Oswald"/>
            </a:endParaRPr>
          </a:p>
        </p:txBody>
      </p:sp>
      <p:sp>
        <p:nvSpPr>
          <p:cNvPr id="110" name="Google Shape;110;p6"/>
          <p:cNvSpPr txBox="1"/>
          <p:nvPr/>
        </p:nvSpPr>
        <p:spPr>
          <a:xfrm>
            <a:off x="723900" y="657225"/>
            <a:ext cx="5703887" cy="9763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NOMBRE </a:t>
            </a:r>
            <a:r>
              <a:rPr b="0" i="0" lang="en-US" sz="1100" u="none">
                <a:solidFill>
                  <a:srgbClr val="0B263F"/>
                </a:solidFill>
                <a:latin typeface="Oswald"/>
                <a:ea typeface="Oswald"/>
                <a:cs typeface="Oswald"/>
                <a:sym typeface="Oswald"/>
              </a:rPr>
              <a:t>   		Evvö</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EDAD</a:t>
            </a:r>
            <a:r>
              <a:rPr b="0" i="0" lang="en-US" sz="1100" u="none">
                <a:solidFill>
                  <a:srgbClr val="0B263F"/>
                </a:solidFill>
                <a:latin typeface="Oswald"/>
                <a:ea typeface="Oswald"/>
                <a:cs typeface="Oswald"/>
                <a:sym typeface="Oswald"/>
              </a:rPr>
              <a:t>         		Desconocida</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GÉNERO</a:t>
            </a:r>
            <a:r>
              <a:rPr b="0" i="0" lang="en-US" sz="1100" u="none">
                <a:solidFill>
                  <a:srgbClr val="0B263F"/>
                </a:solidFill>
                <a:latin typeface="Oswald"/>
                <a:ea typeface="Oswald"/>
                <a:cs typeface="Oswald"/>
                <a:sym typeface="Oswald"/>
              </a:rPr>
              <a:t>     		Desconocido</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ORIGEN			</a:t>
            </a:r>
            <a:r>
              <a:rPr b="0" i="0" lang="en-US" sz="1100" u="none">
                <a:solidFill>
                  <a:srgbClr val="0B263F"/>
                </a:solidFill>
                <a:latin typeface="Oswald"/>
                <a:ea typeface="Oswald"/>
                <a:cs typeface="Oswald"/>
                <a:sym typeface="Oswald"/>
              </a:rPr>
              <a:t>Desconocido</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HOGAR			</a:t>
            </a:r>
            <a:r>
              <a:rPr b="0" i="0" lang="en-US" sz="1100" u="none">
                <a:solidFill>
                  <a:srgbClr val="0B263F"/>
                </a:solidFill>
                <a:latin typeface="Oswald"/>
                <a:ea typeface="Oswald"/>
                <a:cs typeface="Oswald"/>
                <a:sym typeface="Oswald"/>
              </a:rPr>
              <a:t>Nevoris, Planeta Nevin</a:t>
            </a:r>
            <a:endParaRPr/>
          </a:p>
          <a:p>
            <a:pPr indent="0" lvl="0" marL="0" marR="0" rtl="0" algn="l">
              <a:lnSpc>
                <a:spcPct val="100000"/>
              </a:lnSpc>
              <a:spcBef>
                <a:spcPts val="0"/>
              </a:spcBef>
              <a:spcAft>
                <a:spcPts val="0"/>
              </a:spcAft>
              <a:buNone/>
            </a:pPr>
            <a:r>
              <a:t/>
            </a:r>
            <a:endParaRPr b="0" i="0" sz="1100" u="none">
              <a:solidFill>
                <a:srgbClr val="0B263F"/>
              </a:solidFill>
              <a:latin typeface="Oswald"/>
              <a:ea typeface="Oswald"/>
              <a:cs typeface="Oswald"/>
              <a:sym typeface="Oswald"/>
            </a:endParaRPr>
          </a:p>
        </p:txBody>
      </p:sp>
      <p:sp>
        <p:nvSpPr>
          <p:cNvPr id="111" name="Google Shape;111;p6"/>
          <p:cNvSpPr txBox="1"/>
          <p:nvPr/>
        </p:nvSpPr>
        <p:spPr>
          <a:xfrm>
            <a:off x="1430337" y="728662"/>
            <a:ext cx="2387600"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7" name="Google Shape;117;p7"/>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18" name="Google Shape;118;p7"/>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LUTTHIÖN</a:t>
            </a:r>
            <a:endParaRPr/>
          </a:p>
        </p:txBody>
      </p:sp>
      <p:pic>
        <p:nvPicPr>
          <p:cNvPr id="119" name="Google Shape;119;p7"/>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pic>
        <p:nvPicPr>
          <p:cNvPr id="120" name="Google Shape;120;p7"/>
          <p:cNvPicPr preferRelativeResize="0"/>
          <p:nvPr/>
        </p:nvPicPr>
        <p:blipFill rotWithShape="1">
          <a:blip r:embed="rId5">
            <a:alphaModFix/>
          </a:blip>
          <a:srcRect b="0" l="0" r="0" t="0"/>
          <a:stretch/>
        </p:blipFill>
        <p:spPr>
          <a:xfrm>
            <a:off x="0" y="0"/>
            <a:ext cx="3336925" cy="4341812"/>
          </a:xfrm>
          <a:prstGeom prst="rect">
            <a:avLst/>
          </a:prstGeom>
          <a:noFill/>
          <a:ln>
            <a:noFill/>
          </a:ln>
        </p:spPr>
      </p:pic>
      <p:pic>
        <p:nvPicPr>
          <p:cNvPr id="121" name="Google Shape;121;p7"/>
          <p:cNvPicPr preferRelativeResize="0"/>
          <p:nvPr/>
        </p:nvPicPr>
        <p:blipFill rotWithShape="1">
          <a:blip r:embed="rId6">
            <a:alphaModFix/>
          </a:blip>
          <a:srcRect b="0" l="0" r="0" t="72866"/>
          <a:stretch/>
        </p:blipFill>
        <p:spPr>
          <a:xfrm>
            <a:off x="3162300" y="3046412"/>
            <a:ext cx="6076950" cy="922337"/>
          </a:xfrm>
          <a:prstGeom prst="rect">
            <a:avLst/>
          </a:prstGeom>
          <a:noFill/>
          <a:ln>
            <a:noFill/>
          </a:ln>
        </p:spPr>
      </p:pic>
      <p:pic>
        <p:nvPicPr>
          <p:cNvPr id="122" name="Google Shape;122;p7"/>
          <p:cNvPicPr preferRelativeResize="0"/>
          <p:nvPr/>
        </p:nvPicPr>
        <p:blipFill rotWithShape="1">
          <a:blip r:embed="rId6">
            <a:alphaModFix/>
          </a:blip>
          <a:srcRect b="25410" l="0" r="0" t="0"/>
          <a:stretch/>
        </p:blipFill>
        <p:spPr>
          <a:xfrm>
            <a:off x="3162300" y="357187"/>
            <a:ext cx="6076950" cy="2689225"/>
          </a:xfrm>
          <a:prstGeom prst="rect">
            <a:avLst/>
          </a:prstGeom>
          <a:noFill/>
          <a:ln>
            <a:noFill/>
          </a:ln>
        </p:spPr>
      </p:pic>
      <p:sp>
        <p:nvSpPr>
          <p:cNvPr id="123" name="Google Shape;123;p7"/>
          <p:cNvSpPr txBox="1"/>
          <p:nvPr/>
        </p:nvSpPr>
        <p:spPr>
          <a:xfrm>
            <a:off x="3651250" y="1835150"/>
            <a:ext cx="5097462" cy="214947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Lutthiön, un ser extremadamente misterioso. Se contaban leyendas de el último de los Vörex, la ancestral raza capaz de absorber almas. Creció solo, pensando que su especie se había extinguido, sin familia y sin hogar. Hasta que conoció a Evvö y con él surgió su esperanza. Su plan era entrenarle y, cuando estuviera listo, empezar juntos una invasión galáctica absorbiendo el alma de planetas enteros. Así, con un ejército de cuerpos vacíos y obedientes, dominaría la galaxia y jamás volvería a estar solo.</a:t>
            </a:r>
            <a:endParaRPr/>
          </a:p>
          <a:p>
            <a:pPr indent="0" lvl="0" marL="0" marR="0" rtl="0" algn="l">
              <a:lnSpc>
                <a:spcPct val="115000"/>
              </a:lnSpc>
              <a:spcBef>
                <a:spcPts val="0"/>
              </a:spcBef>
              <a:spcAft>
                <a:spcPts val="0"/>
              </a:spcAft>
              <a:buClr>
                <a:srgbClr val="000000"/>
              </a:buClr>
              <a:buSzPts val="1100"/>
              <a:buFont typeface="Arial"/>
              <a:buNone/>
            </a:pPr>
            <a:r>
              <a:t/>
            </a:r>
            <a:endParaRPr b="0" i="0" sz="11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Clr>
                <a:srgbClr val="000000"/>
              </a:buClr>
              <a:buSzPts val="1400"/>
              <a:buFont typeface="Arial"/>
              <a:buNone/>
            </a:pPr>
            <a:r>
              <a:t/>
            </a:r>
            <a:endParaRPr b="0" i="0" sz="1400" u="none">
              <a:solidFill>
                <a:srgbClr val="0B263F"/>
              </a:solidFill>
              <a:latin typeface="Oswald"/>
              <a:ea typeface="Oswald"/>
              <a:cs typeface="Oswald"/>
              <a:sym typeface="Oswald"/>
            </a:endParaRPr>
          </a:p>
          <a:p>
            <a:pPr indent="0" lvl="0" marL="0" marR="0" rtl="0" algn="l">
              <a:lnSpc>
                <a:spcPct val="100000"/>
              </a:lnSpc>
              <a:spcBef>
                <a:spcPts val="0"/>
              </a:spcBef>
              <a:spcAft>
                <a:spcPts val="0"/>
              </a:spcAft>
              <a:buNone/>
            </a:pPr>
            <a:r>
              <a:t/>
            </a:r>
            <a:endParaRPr b="0" i="0" sz="1400" u="none">
              <a:solidFill>
                <a:srgbClr val="0B263F"/>
              </a:solidFill>
              <a:latin typeface="Oswald"/>
              <a:ea typeface="Oswald"/>
              <a:cs typeface="Oswald"/>
              <a:sym typeface="Oswald"/>
            </a:endParaRPr>
          </a:p>
        </p:txBody>
      </p:sp>
      <p:sp>
        <p:nvSpPr>
          <p:cNvPr id="124" name="Google Shape;124;p7"/>
          <p:cNvSpPr txBox="1"/>
          <p:nvPr/>
        </p:nvSpPr>
        <p:spPr>
          <a:xfrm>
            <a:off x="3763962" y="771525"/>
            <a:ext cx="5703887" cy="97472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NOMBRE </a:t>
            </a:r>
            <a:r>
              <a:rPr b="0" i="0" lang="en-US" sz="1100" u="none">
                <a:solidFill>
                  <a:srgbClr val="0B263F"/>
                </a:solidFill>
                <a:latin typeface="Oswald"/>
                <a:ea typeface="Oswald"/>
                <a:cs typeface="Oswald"/>
                <a:sym typeface="Oswald"/>
              </a:rPr>
              <a:t>   		Lutthiön</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EDAD</a:t>
            </a:r>
            <a:r>
              <a:rPr b="0" i="0" lang="en-US" sz="1100" u="none">
                <a:solidFill>
                  <a:srgbClr val="0B263F"/>
                </a:solidFill>
                <a:latin typeface="Oswald"/>
                <a:ea typeface="Oswald"/>
                <a:cs typeface="Oswald"/>
                <a:sym typeface="Oswald"/>
              </a:rPr>
              <a:t>         		Desconocida</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GÉNERO</a:t>
            </a:r>
            <a:r>
              <a:rPr b="0" i="0" lang="en-US" sz="1100" u="none">
                <a:solidFill>
                  <a:srgbClr val="0B263F"/>
                </a:solidFill>
                <a:latin typeface="Oswald"/>
                <a:ea typeface="Oswald"/>
                <a:cs typeface="Oswald"/>
                <a:sym typeface="Oswald"/>
              </a:rPr>
              <a:t>     		Desconocido</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ORIGEN			</a:t>
            </a:r>
            <a:r>
              <a:rPr b="0" i="0" lang="en-US" sz="1100" u="none">
                <a:solidFill>
                  <a:srgbClr val="0B263F"/>
                </a:solidFill>
                <a:latin typeface="Oswald"/>
                <a:ea typeface="Oswald"/>
                <a:cs typeface="Oswald"/>
                <a:sym typeface="Oswald"/>
              </a:rPr>
              <a:t>Desconocido</a:t>
            </a:r>
            <a:endParaRPr/>
          </a:p>
          <a:p>
            <a:pPr indent="0" lvl="0" marL="0" marR="0" rtl="0" algn="l">
              <a:lnSpc>
                <a:spcPct val="100000"/>
              </a:lnSpc>
              <a:spcBef>
                <a:spcPts val="0"/>
              </a:spcBef>
              <a:spcAft>
                <a:spcPts val="0"/>
              </a:spcAft>
              <a:buClr>
                <a:srgbClr val="0B263F"/>
              </a:buClr>
              <a:buSzPts val="1100"/>
              <a:buFont typeface="Oswald"/>
              <a:buNone/>
            </a:pPr>
            <a:r>
              <a:rPr b="1" i="0" lang="en-US" sz="1100" u="none">
                <a:solidFill>
                  <a:srgbClr val="0B263F"/>
                </a:solidFill>
                <a:latin typeface="Oswald"/>
                <a:ea typeface="Oswald"/>
                <a:cs typeface="Oswald"/>
                <a:sym typeface="Oswald"/>
              </a:rPr>
              <a:t>HOGAR			</a:t>
            </a:r>
            <a:r>
              <a:rPr b="0" i="0" lang="en-US" sz="1100" u="none">
                <a:solidFill>
                  <a:srgbClr val="0B263F"/>
                </a:solidFill>
                <a:latin typeface="Oswald"/>
                <a:ea typeface="Oswald"/>
                <a:cs typeface="Oswald"/>
                <a:sym typeface="Oswald"/>
              </a:rPr>
              <a:t>Ninguno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8"/>
          <p:cNvPicPr preferRelativeResize="0"/>
          <p:nvPr/>
        </p:nvPicPr>
        <p:blipFill rotWithShape="1">
          <a:blip r:embed="rId3">
            <a:alphaModFix/>
          </a:blip>
          <a:srcRect b="0" l="0" r="0" t="0"/>
          <a:stretch/>
        </p:blipFill>
        <p:spPr>
          <a:xfrm>
            <a:off x="3481387" y="0"/>
            <a:ext cx="3692525" cy="4341812"/>
          </a:xfrm>
          <a:prstGeom prst="rect">
            <a:avLst/>
          </a:prstGeom>
          <a:noFill/>
          <a:ln>
            <a:noFill/>
          </a:ln>
        </p:spPr>
      </p:pic>
      <p:pic>
        <p:nvPicPr>
          <p:cNvPr id="130" name="Google Shape;130;p8"/>
          <p:cNvPicPr preferRelativeResize="0"/>
          <p:nvPr/>
        </p:nvPicPr>
        <p:blipFill rotWithShape="1">
          <a:blip r:embed="rId4">
            <a:alphaModFix/>
          </a:blip>
          <a:srcRect b="0" l="0" r="0" t="0"/>
          <a:stretch/>
        </p:blipFill>
        <p:spPr>
          <a:xfrm>
            <a:off x="0" y="0"/>
            <a:ext cx="3808412" cy="4341812"/>
          </a:xfrm>
          <a:prstGeom prst="rect">
            <a:avLst/>
          </a:prstGeom>
          <a:noFill/>
          <a:ln>
            <a:noFill/>
          </a:ln>
        </p:spPr>
      </p:pic>
      <p:sp>
        <p:nvSpPr>
          <p:cNvPr id="131" name="Google Shape;131;p8"/>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32" name="Google Shape;132;p8"/>
          <p:cNvSpPr txBox="1"/>
          <p:nvPr/>
        </p:nvSpPr>
        <p:spPr>
          <a:xfrm>
            <a:off x="151288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LUTTHIÖN</a:t>
            </a:r>
            <a:endParaRPr/>
          </a:p>
        </p:txBody>
      </p:sp>
      <p:pic>
        <p:nvPicPr>
          <p:cNvPr id="133" name="Google Shape;133;p8"/>
          <p:cNvPicPr preferRelativeResize="0"/>
          <p:nvPr/>
        </p:nvPicPr>
        <p:blipFill rotWithShape="1">
          <a:blip r:embed="rId5">
            <a:alphaModFix/>
          </a:blip>
          <a:srcRect b="0" l="0" r="0" t="0"/>
          <a:stretch/>
        </p:blipFill>
        <p:spPr>
          <a:xfrm>
            <a:off x="63500" y="4341812"/>
            <a:ext cx="1174750" cy="879475"/>
          </a:xfrm>
          <a:prstGeom prst="rect">
            <a:avLst/>
          </a:prstGeom>
          <a:noFill/>
          <a:ln>
            <a:noFill/>
          </a:ln>
        </p:spPr>
      </p:pic>
      <p:pic>
        <p:nvPicPr>
          <p:cNvPr id="134" name="Google Shape;134;p8"/>
          <p:cNvPicPr preferRelativeResize="0"/>
          <p:nvPr/>
        </p:nvPicPr>
        <p:blipFill rotWithShape="1">
          <a:blip r:embed="rId6">
            <a:alphaModFix/>
          </a:blip>
          <a:srcRect b="0" l="19128" r="11010" t="0"/>
          <a:stretch/>
        </p:blipFill>
        <p:spPr>
          <a:xfrm>
            <a:off x="7000875" y="0"/>
            <a:ext cx="2143125" cy="43418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9"/>
          <p:cNvPicPr preferRelativeResize="0"/>
          <p:nvPr/>
        </p:nvPicPr>
        <p:blipFill rotWithShape="1">
          <a:blip r:embed="rId3">
            <a:alphaModFix/>
          </a:blip>
          <a:srcRect b="0" l="0" r="7027" t="0"/>
          <a:stretch/>
        </p:blipFill>
        <p:spPr>
          <a:xfrm>
            <a:off x="0" y="0"/>
            <a:ext cx="9144000" cy="4465637"/>
          </a:xfrm>
          <a:prstGeom prst="rect">
            <a:avLst/>
          </a:prstGeom>
          <a:noFill/>
          <a:ln>
            <a:noFill/>
          </a:ln>
        </p:spPr>
      </p:pic>
      <p:sp>
        <p:nvSpPr>
          <p:cNvPr id="140" name="Google Shape;140;p9"/>
          <p:cNvSpPr txBox="1"/>
          <p:nvPr/>
        </p:nvSpPr>
        <p:spPr>
          <a:xfrm>
            <a:off x="0" y="4341812"/>
            <a:ext cx="9144000" cy="801687"/>
          </a:xfrm>
          <a:prstGeom prst="rect">
            <a:avLst/>
          </a:prstGeom>
          <a:solidFill>
            <a:srgbClr val="0718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41" name="Google Shape;141;p9"/>
          <p:cNvSpPr txBox="1"/>
          <p:nvPr/>
        </p:nvSpPr>
        <p:spPr>
          <a:xfrm>
            <a:off x="1481137" y="4495800"/>
            <a:ext cx="8520112" cy="5730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BB4B1"/>
              </a:buClr>
              <a:buSzPts val="2300"/>
              <a:buFont typeface="Righteous"/>
              <a:buNone/>
            </a:pPr>
            <a:r>
              <a:rPr b="1" i="0" lang="en-US" sz="2300" u="none">
                <a:solidFill>
                  <a:srgbClr val="2BB4B1"/>
                </a:solidFill>
                <a:latin typeface="Righteous"/>
                <a:ea typeface="Righteous"/>
                <a:cs typeface="Righteous"/>
                <a:sym typeface="Righteous"/>
              </a:rPr>
              <a:t>KHAL’THUR</a:t>
            </a:r>
            <a:endParaRPr/>
          </a:p>
        </p:txBody>
      </p:sp>
      <p:pic>
        <p:nvPicPr>
          <p:cNvPr id="142" name="Google Shape;142;p9"/>
          <p:cNvPicPr preferRelativeResize="0"/>
          <p:nvPr/>
        </p:nvPicPr>
        <p:blipFill rotWithShape="1">
          <a:blip r:embed="rId4">
            <a:alphaModFix/>
          </a:blip>
          <a:srcRect b="0" l="0" r="0" t="0"/>
          <a:stretch/>
        </p:blipFill>
        <p:spPr>
          <a:xfrm>
            <a:off x="63500" y="4341812"/>
            <a:ext cx="1174750" cy="879475"/>
          </a:xfrm>
          <a:prstGeom prst="rect">
            <a:avLst/>
          </a:prstGeom>
          <a:noFill/>
          <a:ln>
            <a:noFill/>
          </a:ln>
        </p:spPr>
      </p:pic>
      <p:pic>
        <p:nvPicPr>
          <p:cNvPr id="143" name="Google Shape;143;p9"/>
          <p:cNvPicPr preferRelativeResize="0"/>
          <p:nvPr/>
        </p:nvPicPr>
        <p:blipFill rotWithShape="1">
          <a:blip r:embed="rId5">
            <a:alphaModFix/>
          </a:blip>
          <a:srcRect b="0" l="0" r="0" t="72866"/>
          <a:stretch/>
        </p:blipFill>
        <p:spPr>
          <a:xfrm>
            <a:off x="255587" y="1573212"/>
            <a:ext cx="6076950" cy="923925"/>
          </a:xfrm>
          <a:prstGeom prst="rect">
            <a:avLst/>
          </a:prstGeom>
          <a:noFill/>
          <a:ln>
            <a:noFill/>
          </a:ln>
        </p:spPr>
      </p:pic>
      <p:pic>
        <p:nvPicPr>
          <p:cNvPr id="144" name="Google Shape;144;p9"/>
          <p:cNvPicPr preferRelativeResize="0"/>
          <p:nvPr/>
        </p:nvPicPr>
        <p:blipFill rotWithShape="1">
          <a:blip r:embed="rId5">
            <a:alphaModFix/>
          </a:blip>
          <a:srcRect b="51225" l="0" r="0" t="36405"/>
          <a:stretch/>
        </p:blipFill>
        <p:spPr>
          <a:xfrm>
            <a:off x="255587" y="1216025"/>
            <a:ext cx="6076950" cy="357187"/>
          </a:xfrm>
          <a:prstGeom prst="rect">
            <a:avLst/>
          </a:prstGeom>
          <a:noFill/>
          <a:ln>
            <a:noFill/>
          </a:ln>
        </p:spPr>
      </p:pic>
      <p:pic>
        <p:nvPicPr>
          <p:cNvPr id="145" name="Google Shape;145;p9"/>
          <p:cNvPicPr preferRelativeResize="0"/>
          <p:nvPr/>
        </p:nvPicPr>
        <p:blipFill rotWithShape="1">
          <a:blip r:embed="rId6">
            <a:alphaModFix/>
          </a:blip>
          <a:srcRect b="72866" l="0" r="0" t="0"/>
          <a:stretch/>
        </p:blipFill>
        <p:spPr>
          <a:xfrm>
            <a:off x="255587" y="319087"/>
            <a:ext cx="6076950" cy="896937"/>
          </a:xfrm>
          <a:prstGeom prst="rect">
            <a:avLst/>
          </a:prstGeom>
          <a:noFill/>
          <a:ln>
            <a:noFill/>
          </a:ln>
        </p:spPr>
      </p:pic>
      <p:sp>
        <p:nvSpPr>
          <p:cNvPr id="146" name="Google Shape;146;p9"/>
          <p:cNvSpPr txBox="1"/>
          <p:nvPr/>
        </p:nvSpPr>
        <p:spPr>
          <a:xfrm>
            <a:off x="700087" y="952500"/>
            <a:ext cx="5303837" cy="216535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B263F"/>
              </a:buClr>
              <a:buSzPts val="1100"/>
              <a:buFont typeface="Oswald"/>
              <a:buNone/>
            </a:pPr>
            <a:r>
              <a:rPr b="0" i="0" lang="en-US" sz="1100" u="none">
                <a:solidFill>
                  <a:srgbClr val="0B263F"/>
                </a:solidFill>
                <a:latin typeface="Oswald"/>
                <a:ea typeface="Oswald"/>
                <a:cs typeface="Oswald"/>
                <a:sym typeface="Oswald"/>
              </a:rPr>
              <a:t>Los </a:t>
            </a:r>
            <a:r>
              <a:rPr b="1" i="0" lang="en-US" sz="1100" u="none">
                <a:solidFill>
                  <a:srgbClr val="0B263F"/>
                </a:solidFill>
                <a:latin typeface="Oswald"/>
                <a:ea typeface="Oswald"/>
                <a:cs typeface="Oswald"/>
                <a:sym typeface="Oswald"/>
              </a:rPr>
              <a:t>Khal’Thur</a:t>
            </a:r>
            <a:r>
              <a:rPr b="0" i="0" lang="en-US" sz="1100" u="none">
                <a:solidFill>
                  <a:srgbClr val="0B263F"/>
                </a:solidFill>
                <a:latin typeface="Oswald"/>
                <a:ea typeface="Oswald"/>
                <a:cs typeface="Oswald"/>
                <a:sym typeface="Oswald"/>
              </a:rPr>
              <a:t> son una raza de naturaleza guerrera, razón por la cual fueron las primeras víctimas de Lutthiön. Cuando llegó a su planeta, a pesar de resistirse tratando de luchar contra él, Lutthiön absorbió sus almas hasta que no quedó nadie con vida. Ahora, controlados y sin vida en su interior, forman las filas de su ejército.</a:t>
            </a:r>
            <a:endParaRPr/>
          </a:p>
        </p:txBody>
      </p:sp>
      <p:pic>
        <p:nvPicPr>
          <p:cNvPr id="147" name="Google Shape;147;p9"/>
          <p:cNvPicPr preferRelativeResize="0"/>
          <p:nvPr/>
        </p:nvPicPr>
        <p:blipFill rotWithShape="1">
          <a:blip r:embed="rId7">
            <a:alphaModFix/>
          </a:blip>
          <a:srcRect b="0" l="0" r="0" t="0"/>
          <a:stretch/>
        </p:blipFill>
        <p:spPr>
          <a:xfrm>
            <a:off x="6519862" y="0"/>
            <a:ext cx="2624137" cy="43418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